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7"/>
  </p:notesMasterIdLst>
  <p:handoutMasterIdLst>
    <p:handoutMasterId r:id="rId18"/>
  </p:handoutMasterIdLst>
  <p:sldIdLst>
    <p:sldId id="257" r:id="rId5"/>
    <p:sldId id="384" r:id="rId6"/>
    <p:sldId id="389" r:id="rId7"/>
    <p:sldId id="279" r:id="rId8"/>
    <p:sldId id="317" r:id="rId9"/>
    <p:sldId id="278" r:id="rId10"/>
    <p:sldId id="277" r:id="rId11"/>
    <p:sldId id="270" r:id="rId12"/>
    <p:sldId id="281" r:id="rId13"/>
    <p:sldId id="272" r:id="rId14"/>
    <p:sldId id="321" r:id="rId15"/>
    <p:sldId id="39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8DA"/>
    <a:srgbClr val="37335B"/>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3725" autoAdjust="0"/>
  </p:normalViewPr>
  <p:slideViewPr>
    <p:cSldViewPr snapToGrid="0">
      <p:cViewPr varScale="1">
        <p:scale>
          <a:sx n="114" d="100"/>
          <a:sy n="114" d="100"/>
        </p:scale>
        <p:origin x="474" y="102"/>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5" csCatId="colorful" phldr="1"/>
      <dgm:spPr/>
      <dgm:t>
        <a:bodyPr/>
        <a:lstStyle/>
        <a:p>
          <a:endParaRPr lang="en-US"/>
        </a:p>
      </dgm:t>
    </dgm:pt>
    <dgm:pt modelId="{4259F840-24E7-476F-9F30-482E46395856}">
      <dgm:prSet phldrT="[Text]" custT="1"/>
      <dgm:spPr/>
      <dgm:t>
        <a:bodyPr/>
        <a:lstStyle/>
        <a:p>
          <a:r>
            <a:rPr lang="en-US" sz="1800" dirty="0">
              <a:latin typeface="+mn-lt"/>
            </a:rPr>
            <a:t>Release</a:t>
          </a:r>
        </a:p>
      </dgm:t>
    </dgm:pt>
    <dgm:pt modelId="{FCE8068D-7E50-4749-A8D0-ADEDAC5637B3}" type="parTrans" cxnId="{42EE41D1-3C16-4937-BB38-B076896C09A0}">
      <dgm:prSet/>
      <dgm:spPr/>
      <dgm:t>
        <a:bodyPr/>
        <a:lstStyle/>
        <a:p>
          <a:endParaRPr lang="en-US" sz="1800">
            <a:latin typeface="+mn-lt"/>
          </a:endParaRPr>
        </a:p>
      </dgm:t>
    </dgm:pt>
    <dgm:pt modelId="{DCC444A4-F20A-48F5-A61E-47BFFF185A57}" type="sibTrans" cxnId="{42EE41D1-3C16-4937-BB38-B076896C09A0}">
      <dgm:prSet/>
      <dgm:spPr/>
      <dgm:t>
        <a:bodyPr/>
        <a:lstStyle/>
        <a:p>
          <a:endParaRPr lang="en-US" sz="1800">
            <a:latin typeface="+mn-lt"/>
          </a:endParaRPr>
        </a:p>
      </dgm:t>
    </dgm:pt>
    <dgm:pt modelId="{B54C8F6C-BE1E-4EAB-B7A0-48DE01FFAA36}">
      <dgm:prSet phldrT="[Text]" custT="1"/>
      <dgm:spPr/>
      <dgm:t>
        <a:bodyPr/>
        <a:lstStyle/>
        <a:p>
          <a:pPr>
            <a:buFont typeface="Symbol" panose="05050102010706020507" pitchFamily="18" charset="2"/>
            <a:buChar char=""/>
          </a:pPr>
          <a:r>
            <a:rPr lang="en-US" sz="1800" dirty="0">
              <a:latin typeface="+mn-lt"/>
            </a:rPr>
            <a:t>V1.0 Initial Release – Would like to add directions</a:t>
          </a:r>
        </a:p>
      </dgm:t>
    </dgm:pt>
    <dgm:pt modelId="{8DE7CD45-B7C0-432E-B819-6A7D97E31315}" type="parTrans" cxnId="{770CA1CC-3DDD-451E-AE83-A71CA570260C}">
      <dgm:prSet/>
      <dgm:spPr/>
      <dgm:t>
        <a:bodyPr/>
        <a:lstStyle/>
        <a:p>
          <a:endParaRPr lang="en-US" sz="1800">
            <a:latin typeface="+mn-lt"/>
          </a:endParaRPr>
        </a:p>
      </dgm:t>
    </dgm:pt>
    <dgm:pt modelId="{C33B8BEF-A818-4A2F-A99A-E2B29895E184}" type="sibTrans" cxnId="{770CA1CC-3DDD-451E-AE83-A71CA570260C}">
      <dgm:prSet/>
      <dgm:spPr/>
      <dgm:t>
        <a:bodyPr/>
        <a:lstStyle/>
        <a:p>
          <a:endParaRPr lang="en-US" sz="1800">
            <a:latin typeface="+mn-lt"/>
          </a:endParaRPr>
        </a:p>
      </dgm:t>
    </dgm:pt>
    <dgm:pt modelId="{E4033A39-DCC4-4038-9562-AEDDBBB37A99}">
      <dgm:prSet phldrT="[Text]" custT="1"/>
      <dgm:spPr/>
      <dgm:t>
        <a:bodyPr/>
        <a:lstStyle/>
        <a:p>
          <a:r>
            <a:rPr lang="en-US" sz="1800" dirty="0">
              <a:latin typeface="+mn-lt"/>
            </a:rPr>
            <a:t>Adding Info Card</a:t>
          </a:r>
        </a:p>
      </dgm:t>
    </dgm:pt>
    <dgm:pt modelId="{048EEAE6-78BA-4B00-B7BB-9C22DBB1E8F4}" type="parTrans" cxnId="{32EF2862-2950-4DF8-BEA8-CD19460CCA31}">
      <dgm:prSet/>
      <dgm:spPr/>
      <dgm:t>
        <a:bodyPr/>
        <a:lstStyle/>
        <a:p>
          <a:endParaRPr lang="en-US" sz="1800">
            <a:latin typeface="+mn-lt"/>
          </a:endParaRPr>
        </a:p>
      </dgm:t>
    </dgm:pt>
    <dgm:pt modelId="{80AB0E5B-0C58-465D-A545-5B21133D2849}" type="sibTrans" cxnId="{32EF2862-2950-4DF8-BEA8-CD19460CCA31}">
      <dgm:prSet/>
      <dgm:spPr/>
      <dgm:t>
        <a:bodyPr/>
        <a:lstStyle/>
        <a:p>
          <a:endParaRPr lang="en-US" sz="1800">
            <a:latin typeface="+mn-lt"/>
          </a:endParaRPr>
        </a:p>
      </dgm:t>
    </dgm:pt>
    <dgm:pt modelId="{A4C0B4E4-70AD-4901-9E3F-7EA25DD6DAA1}">
      <dgm:prSet phldrT="[Text]" custT="1"/>
      <dgm:spPr/>
      <dgm:t>
        <a:bodyPr/>
        <a:lstStyle/>
        <a:p>
          <a:pPr>
            <a:buFont typeface="Symbol" panose="05050102010706020507" pitchFamily="18" charset="2"/>
            <a:buChar char=""/>
          </a:pPr>
          <a:r>
            <a:rPr lang="en-US" sz="1800" dirty="0">
              <a:latin typeface="+mn-lt"/>
            </a:rPr>
            <a:t>Info card displayed directly on page related to the Band</a:t>
          </a:r>
        </a:p>
      </dgm:t>
    </dgm:pt>
    <dgm:pt modelId="{701D9033-BAD3-4299-933F-A47AFDC2ECD0}" type="parTrans" cxnId="{5E74CB62-E52E-4CEE-8AA1-9812BFC0D67E}">
      <dgm:prSet/>
      <dgm:spPr/>
      <dgm:t>
        <a:bodyPr/>
        <a:lstStyle/>
        <a:p>
          <a:endParaRPr lang="en-US" sz="1800">
            <a:latin typeface="+mn-lt"/>
          </a:endParaRPr>
        </a:p>
      </dgm:t>
    </dgm:pt>
    <dgm:pt modelId="{657DB10D-2517-48AA-B970-6D815DBD4123}" type="sibTrans" cxnId="{5E74CB62-E52E-4CEE-8AA1-9812BFC0D67E}">
      <dgm:prSet/>
      <dgm:spPr/>
      <dgm:t>
        <a:bodyPr/>
        <a:lstStyle/>
        <a:p>
          <a:endParaRPr lang="en-US" sz="1800">
            <a:latin typeface="+mn-lt"/>
          </a:endParaRPr>
        </a:p>
      </dgm:t>
    </dgm:pt>
    <dgm:pt modelId="{87BF7896-20EA-4E8F-B6F4-A34EC5C9CB50}">
      <dgm:prSet phldrT="[Text]" custT="1"/>
      <dgm:spPr/>
      <dgm:t>
        <a:bodyPr/>
        <a:lstStyle/>
        <a:p>
          <a:r>
            <a:rPr lang="en-US" sz="1800" dirty="0">
              <a:latin typeface="+mn-lt"/>
            </a:rPr>
            <a:t>Music Player</a:t>
          </a:r>
        </a:p>
      </dgm:t>
    </dgm:pt>
    <dgm:pt modelId="{05E47BA5-F724-4AEE-9B5B-401F18E028E6}" type="parTrans" cxnId="{92330C11-C197-4512-BDA4-8D8A69AF7D1C}">
      <dgm:prSet/>
      <dgm:spPr/>
      <dgm:t>
        <a:bodyPr/>
        <a:lstStyle/>
        <a:p>
          <a:endParaRPr lang="en-US" sz="1800">
            <a:latin typeface="+mn-lt"/>
          </a:endParaRPr>
        </a:p>
      </dgm:t>
    </dgm:pt>
    <dgm:pt modelId="{D63CE73E-35DE-48C3-8753-7648BC953C0D}" type="sibTrans" cxnId="{92330C11-C197-4512-BDA4-8D8A69AF7D1C}">
      <dgm:prSet/>
      <dgm:spPr/>
      <dgm:t>
        <a:bodyPr/>
        <a:lstStyle/>
        <a:p>
          <a:endParaRPr lang="en-US" sz="1800">
            <a:latin typeface="+mn-lt"/>
          </a:endParaRPr>
        </a:p>
      </dgm:t>
    </dgm:pt>
    <dgm:pt modelId="{43CBB0A2-9D75-4264-8A30-3E8974B40658}">
      <dgm:prSet phldrT="[Text]" custT="1"/>
      <dgm:spPr/>
      <dgm:t>
        <a:bodyPr/>
        <a:lstStyle/>
        <a:p>
          <a:pPr>
            <a:buFont typeface="Symbol" panose="05050102010706020507" pitchFamily="18" charset="2"/>
            <a:buChar char=""/>
          </a:pPr>
          <a:r>
            <a:rPr lang="en-US" sz="1800" dirty="0"/>
            <a:t>Embedded Music Player on the pages that plays the music of the Band</a:t>
          </a:r>
          <a:endParaRPr lang="en-US" sz="1800" dirty="0">
            <a:latin typeface="+mn-lt"/>
          </a:endParaRPr>
        </a:p>
      </dgm:t>
    </dgm:pt>
    <dgm:pt modelId="{F806E590-5F8E-48A1-96AC-9E738290D2ED}" type="parTrans" cxnId="{4D2DF581-8128-4440-9E51-29109DC6ED52}">
      <dgm:prSet/>
      <dgm:spPr/>
      <dgm:t>
        <a:bodyPr/>
        <a:lstStyle/>
        <a:p>
          <a:endParaRPr lang="en-US" sz="1800">
            <a:latin typeface="+mn-lt"/>
          </a:endParaRPr>
        </a:p>
      </dgm:t>
    </dgm:pt>
    <dgm:pt modelId="{20F77EFB-335C-4BC3-AD95-8421EDF343E6}" type="sibTrans" cxnId="{4D2DF581-8128-4440-9E51-29109DC6ED52}">
      <dgm:prSet/>
      <dgm:spPr/>
      <dgm:t>
        <a:bodyPr/>
        <a:lstStyle/>
        <a:p>
          <a:endParaRPr lang="en-US" sz="1800">
            <a:latin typeface="+mn-lt"/>
          </a:endParaRPr>
        </a:p>
      </dgm:t>
    </dgm:pt>
    <dgm:pt modelId="{3DE6FF16-CA4D-4D34-ABEB-8BE6A40B5E52}">
      <dgm:prSet phldrT="[Text]" custT="1"/>
      <dgm:spPr/>
      <dgm:t>
        <a:bodyPr/>
        <a:lstStyle/>
        <a:p>
          <a:pPr>
            <a:buFont typeface="Symbol" panose="05050102010706020507" pitchFamily="18" charset="2"/>
            <a:buChar char=""/>
          </a:pPr>
          <a:r>
            <a:rPr lang="en-US" sz="1600" dirty="0">
              <a:latin typeface="+mn-lt"/>
            </a:rPr>
            <a:t>State </a:t>
          </a:r>
          <a:r>
            <a:rPr lang="en-US" sz="1600" baseline="0" dirty="0">
              <a:latin typeface="+mn-lt"/>
            </a:rPr>
            <a:t>Concert</a:t>
          </a:r>
          <a:r>
            <a:rPr lang="en-US" sz="1600" dirty="0">
              <a:latin typeface="+mn-lt"/>
            </a:rPr>
            <a:t> Lookup</a:t>
          </a:r>
        </a:p>
      </dgm:t>
    </dgm:pt>
    <dgm:pt modelId="{DA9CCCCB-8206-4757-82C8-F885E9D238B5}" type="parTrans" cxnId="{636DE8C5-F706-4BA5-855F-85FD2239E2BE}">
      <dgm:prSet/>
      <dgm:spPr/>
      <dgm:t>
        <a:bodyPr/>
        <a:lstStyle/>
        <a:p>
          <a:endParaRPr lang="en-US" sz="1800"/>
        </a:p>
      </dgm:t>
    </dgm:pt>
    <dgm:pt modelId="{986162A7-6F89-4679-B40E-33A17DA21B73}" type="sibTrans" cxnId="{636DE8C5-F706-4BA5-855F-85FD2239E2BE}">
      <dgm:prSet/>
      <dgm:spPr/>
      <dgm:t>
        <a:bodyPr/>
        <a:lstStyle/>
        <a:p>
          <a:endParaRPr lang="en-US" sz="1800"/>
        </a:p>
      </dgm:t>
    </dgm:pt>
    <dgm:pt modelId="{AC76BE15-3E8A-498B-91BD-CF772C26B6F1}">
      <dgm:prSet phldrT="[Text]" custT="1"/>
      <dgm:spPr/>
      <dgm:t>
        <a:bodyPr/>
        <a:lstStyle/>
        <a:p>
          <a:pPr>
            <a:buFont typeface="Symbol" panose="05050102010706020507" pitchFamily="18" charset="2"/>
            <a:buChar char=""/>
          </a:pPr>
          <a:r>
            <a:rPr lang="en-US" sz="1800" dirty="0">
              <a:latin typeface="+mn-lt"/>
            </a:rPr>
            <a:t>Tour Tracker</a:t>
          </a:r>
        </a:p>
      </dgm:t>
    </dgm:pt>
    <dgm:pt modelId="{00CCB400-064A-4EF5-9806-9534D9AC69AD}" type="parTrans" cxnId="{140A4778-8248-44DE-B78A-23C578A77D7E}">
      <dgm:prSet/>
      <dgm:spPr/>
      <dgm:t>
        <a:bodyPr/>
        <a:lstStyle/>
        <a:p>
          <a:endParaRPr lang="en-US" sz="1800"/>
        </a:p>
      </dgm:t>
    </dgm:pt>
    <dgm:pt modelId="{662A3D6E-7238-444F-BC0B-C7A4321261DB}" type="sibTrans" cxnId="{140A4778-8248-44DE-B78A-23C578A77D7E}">
      <dgm:prSet/>
      <dgm:spPr/>
      <dgm:t>
        <a:bodyPr/>
        <a:lstStyle/>
        <a:p>
          <a:endParaRPr lang="en-US" sz="1800"/>
        </a:p>
      </dgm:t>
    </dgm:pt>
    <dgm:pt modelId="{73820394-2159-4075-9E6F-217263B07F8B}">
      <dgm:prSet phldrT="[Text]" custT="1"/>
      <dgm:spPr/>
      <dgm:t>
        <a:bodyPr/>
        <a:lstStyle/>
        <a:p>
          <a:pPr>
            <a:buFont typeface="Symbol" panose="05050102010706020507" pitchFamily="18" charset="2"/>
            <a:buChar char=""/>
          </a:pPr>
          <a:r>
            <a:rPr lang="en-US" sz="1800" dirty="0">
              <a:latin typeface="+mn-lt"/>
            </a:rPr>
            <a:t>Users can input a band name and see entire concert tour paths and dates displayed on the map</a:t>
          </a:r>
        </a:p>
      </dgm:t>
    </dgm:pt>
    <dgm:pt modelId="{A861A835-3A0D-4B09-8870-87D7FDC7B27F}" type="parTrans" cxnId="{19CF03A0-47BE-4ABD-A62C-A27E16D6C5A3}">
      <dgm:prSet/>
      <dgm:spPr/>
      <dgm:t>
        <a:bodyPr/>
        <a:lstStyle/>
        <a:p>
          <a:endParaRPr lang="en-US" sz="1800"/>
        </a:p>
      </dgm:t>
    </dgm:pt>
    <dgm:pt modelId="{D383A36B-470D-499F-AE13-85A6B2495524}" type="sibTrans" cxnId="{19CF03A0-47BE-4ABD-A62C-A27E16D6C5A3}">
      <dgm:prSet/>
      <dgm:spPr/>
      <dgm:t>
        <a:bodyPr/>
        <a:lstStyle/>
        <a:p>
          <a:endParaRPr lang="en-US" sz="1800"/>
        </a:p>
      </dgm:t>
    </dgm:pt>
    <dgm:pt modelId="{C032D242-8D23-4EEC-A10A-7B0691E5A409}">
      <dgm:prSet phldrT="[Text]" custT="1"/>
      <dgm:spPr/>
      <dgm:t>
        <a:bodyPr/>
        <a:lstStyle/>
        <a:p>
          <a:pPr>
            <a:buFont typeface="Symbol" panose="05050102010706020507" pitchFamily="18" charset="2"/>
            <a:buChar char=""/>
          </a:pPr>
          <a:r>
            <a:rPr lang="en-US" sz="1800" dirty="0">
              <a:latin typeface="+mn-lt"/>
            </a:rPr>
            <a:t>Allows User to see list of concerts playing in their state.  Displays times and locations on the map when selected</a:t>
          </a:r>
        </a:p>
      </dgm:t>
    </dgm:pt>
    <dgm:pt modelId="{167DA838-BF1F-42A4-81E8-806F40795A14}" type="parTrans" cxnId="{D9403C73-FB83-47D6-85AE-067D49ED63F2}">
      <dgm:prSet/>
      <dgm:spPr/>
      <dgm:t>
        <a:bodyPr/>
        <a:lstStyle/>
        <a:p>
          <a:endParaRPr lang="en-US" sz="1800"/>
        </a:p>
      </dgm:t>
    </dgm:pt>
    <dgm:pt modelId="{7EFA60CA-572D-434D-B452-A4ACBAEB4D2C}" type="sibTrans" cxnId="{D9403C73-FB83-47D6-85AE-067D49ED63F2}">
      <dgm:prSet/>
      <dgm:spPr/>
      <dgm:t>
        <a:bodyPr/>
        <a:lstStyle/>
        <a:p>
          <a:endParaRPr lang="en-US" sz="1800"/>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5">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5">
        <dgm:presLayoutVars>
          <dgm:bulletEnabled val="1"/>
        </dgm:presLayoutVars>
      </dgm:prSet>
      <dgm:spPr/>
    </dgm:pt>
    <dgm:pt modelId="{6BA46904-CB7C-4538-BD49-D3891EF19552}" type="pres">
      <dgm:prSet presAssocID="{4259F840-24E7-476F-9F30-482E46395856}" presName="ConnectLine1" presStyleLbl="sibTrans1D1" presStyleIdx="0" presStyleCnt="5"/>
      <dgm:spPr>
        <a:noFill/>
        <a:ln w="6350" cap="flat" cmpd="sng" algn="ctr">
          <a:solidFill>
            <a:schemeClr val="accent5">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5"/>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5">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5">
        <dgm:presLayoutVars>
          <dgm:bulletEnabled val="1"/>
        </dgm:presLayoutVars>
      </dgm:prSet>
      <dgm:spPr/>
    </dgm:pt>
    <dgm:pt modelId="{080474C8-0FEA-4FD1-97F1-0978CFB4A37F}" type="pres">
      <dgm:prSet presAssocID="{E4033A39-DCC4-4038-9562-AEDDBBB37A99}" presName="ConnectLine1" presStyleLbl="sibTrans1D1" presStyleIdx="1" presStyleCnt="5"/>
      <dgm:spPr>
        <a:noFill/>
        <a:ln w="6350" cap="flat" cmpd="sng" algn="ctr">
          <a:solidFill>
            <a:schemeClr val="accent5">
              <a:hueOff val="90002"/>
              <a:satOff val="2173"/>
              <a:lumOff val="-10490"/>
              <a:alphaOff val="0"/>
            </a:schemeClr>
          </a:solidFill>
          <a:prstDash val="dash"/>
          <a:miter lim="800000"/>
        </a:ln>
        <a:effectLst/>
      </dgm:spPr>
    </dgm:pt>
    <dgm:pt modelId="{4797FB61-2602-4A58-81E6-6F133DB1E419}" type="pres">
      <dgm:prSet presAssocID="{E4033A39-DCC4-4038-9562-AEDDBBB37A99}" presName="ConnectLineEnd1" presStyleLbl="lnNode1" presStyleIdx="1" presStyleCnt="5"/>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5">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5">
        <dgm:presLayoutVars>
          <dgm:bulletEnabled val="1"/>
        </dgm:presLayoutVars>
      </dgm:prSet>
      <dgm:spPr/>
    </dgm:pt>
    <dgm:pt modelId="{89759DE5-9F8A-470E-A6D8-F13BB4DEE93D}" type="pres">
      <dgm:prSet presAssocID="{87BF7896-20EA-4E8F-B6F4-A34EC5C9CB50}" presName="ConnectLine1" presStyleLbl="sibTrans1D1" presStyleIdx="2" presStyleCnt="5"/>
      <dgm:spPr>
        <a:noFill/>
        <a:ln w="6350" cap="flat" cmpd="sng" algn="ctr">
          <a:solidFill>
            <a:schemeClr val="accent5">
              <a:hueOff val="180003"/>
              <a:satOff val="4346"/>
              <a:lumOff val="-20980"/>
              <a:alphaOff val="0"/>
            </a:schemeClr>
          </a:solidFill>
          <a:prstDash val="dash"/>
          <a:miter lim="800000"/>
        </a:ln>
        <a:effectLst/>
      </dgm:spPr>
    </dgm:pt>
    <dgm:pt modelId="{07CCF286-8B46-4A20-ACAC-84BA2D6EFBBC}" type="pres">
      <dgm:prSet presAssocID="{87BF7896-20EA-4E8F-B6F4-A34EC5C9CB50}" presName="ConnectLineEnd1" presStyleLbl="lnNode1" presStyleIdx="2" presStyleCnt="5"/>
      <dgm:spPr/>
    </dgm:pt>
    <dgm:pt modelId="{4624FC32-5405-42B1-B5CC-DF0659852A58}" type="pres">
      <dgm:prSet presAssocID="{87BF7896-20EA-4E8F-B6F4-A34EC5C9CB50}" presName="EmptyPane1" presStyleCnt="0"/>
      <dgm:spPr/>
    </dgm:pt>
    <dgm:pt modelId="{8C327064-3851-4ECF-AAB7-82B51711041E}" type="pres">
      <dgm:prSet presAssocID="{D63CE73E-35DE-48C3-8753-7648BC953C0D}" presName="spaceBetweenRectangles1" presStyleCnt="0"/>
      <dgm:spPr/>
    </dgm:pt>
    <dgm:pt modelId="{3ADEA4DF-6814-494D-9D3D-41947417052B}" type="pres">
      <dgm:prSet presAssocID="{3DE6FF16-CA4D-4D34-ABEB-8BE6A40B5E52}" presName="composite1" presStyleCnt="0"/>
      <dgm:spPr/>
    </dgm:pt>
    <dgm:pt modelId="{74CD3FF2-195B-429B-BC6F-5B5A7FED2BE2}" type="pres">
      <dgm:prSet presAssocID="{3DE6FF16-CA4D-4D34-ABEB-8BE6A40B5E52}" presName="parent1" presStyleLbl="alignNode1" presStyleIdx="3" presStyleCnt="5">
        <dgm:presLayoutVars>
          <dgm:chMax val="1"/>
          <dgm:chPref val="1"/>
          <dgm:bulletEnabled val="1"/>
        </dgm:presLayoutVars>
      </dgm:prSet>
      <dgm:spPr/>
    </dgm:pt>
    <dgm:pt modelId="{1BB5FD64-47F9-47A3-911F-535BFE17A3B9}" type="pres">
      <dgm:prSet presAssocID="{3DE6FF16-CA4D-4D34-ABEB-8BE6A40B5E52}" presName="Childtext1" presStyleLbl="revTx" presStyleIdx="3" presStyleCnt="5">
        <dgm:presLayoutVars>
          <dgm:bulletEnabled val="1"/>
        </dgm:presLayoutVars>
      </dgm:prSet>
      <dgm:spPr/>
    </dgm:pt>
    <dgm:pt modelId="{FE9B27EB-7AC7-485A-9A55-41E8118F9EAF}" type="pres">
      <dgm:prSet presAssocID="{3DE6FF16-CA4D-4D34-ABEB-8BE6A40B5E52}" presName="ConnectLine1" presStyleLbl="sibTrans1D1" presStyleIdx="3" presStyleCnt="5"/>
      <dgm:spPr>
        <a:noFill/>
        <a:ln w="6350" cap="flat" cmpd="sng" algn="ctr">
          <a:solidFill>
            <a:schemeClr val="accent5">
              <a:hueOff val="270005"/>
              <a:satOff val="6519"/>
              <a:lumOff val="-31471"/>
              <a:alphaOff val="0"/>
            </a:schemeClr>
          </a:solidFill>
          <a:prstDash val="dash"/>
          <a:miter lim="800000"/>
        </a:ln>
        <a:effectLst/>
      </dgm:spPr>
    </dgm:pt>
    <dgm:pt modelId="{46BD4721-4664-4AD0-9F11-DBE7E0B207D5}" type="pres">
      <dgm:prSet presAssocID="{3DE6FF16-CA4D-4D34-ABEB-8BE6A40B5E52}" presName="ConnectLineEnd1" presStyleLbl="lnNode1" presStyleIdx="3" presStyleCnt="5"/>
      <dgm:spPr/>
    </dgm:pt>
    <dgm:pt modelId="{69028BD0-349D-4B47-B1F4-B64C6478DE3C}" type="pres">
      <dgm:prSet presAssocID="{3DE6FF16-CA4D-4D34-ABEB-8BE6A40B5E52}" presName="EmptyPane1" presStyleCnt="0"/>
      <dgm:spPr/>
    </dgm:pt>
    <dgm:pt modelId="{619CFBB1-86F5-45A6-80BA-23F97450662F}" type="pres">
      <dgm:prSet presAssocID="{986162A7-6F89-4679-B40E-33A17DA21B73}" presName="spaceBetweenRectangles1" presStyleCnt="0"/>
      <dgm:spPr/>
    </dgm:pt>
    <dgm:pt modelId="{E4E0A96A-AF87-442A-A1A3-64B8F3CFC7FE}" type="pres">
      <dgm:prSet presAssocID="{AC76BE15-3E8A-498B-91BD-CF772C26B6F1}" presName="composite1" presStyleCnt="0"/>
      <dgm:spPr/>
    </dgm:pt>
    <dgm:pt modelId="{483E7832-9872-48C4-8E65-DCB39D4CDBDF}" type="pres">
      <dgm:prSet presAssocID="{AC76BE15-3E8A-498B-91BD-CF772C26B6F1}" presName="parent1" presStyleLbl="alignNode1" presStyleIdx="4" presStyleCnt="5">
        <dgm:presLayoutVars>
          <dgm:chMax val="1"/>
          <dgm:chPref val="1"/>
          <dgm:bulletEnabled val="1"/>
        </dgm:presLayoutVars>
      </dgm:prSet>
      <dgm:spPr/>
    </dgm:pt>
    <dgm:pt modelId="{1FA3C236-5719-4A33-A6BB-80FA85F940E3}" type="pres">
      <dgm:prSet presAssocID="{AC76BE15-3E8A-498B-91BD-CF772C26B6F1}" presName="Childtext1" presStyleLbl="revTx" presStyleIdx="4" presStyleCnt="5">
        <dgm:presLayoutVars>
          <dgm:bulletEnabled val="1"/>
        </dgm:presLayoutVars>
      </dgm:prSet>
      <dgm:spPr/>
    </dgm:pt>
    <dgm:pt modelId="{18F1C823-9ACD-4FCD-8102-F468DCE57A45}" type="pres">
      <dgm:prSet presAssocID="{AC76BE15-3E8A-498B-91BD-CF772C26B6F1}" presName="ConnectLine1" presStyleLbl="sibTrans1D1" presStyleIdx="4" presStyleCnt="5"/>
      <dgm:spPr>
        <a:noFill/>
        <a:ln w="6350" cap="flat" cmpd="sng" algn="ctr">
          <a:solidFill>
            <a:schemeClr val="accent5">
              <a:hueOff val="360006"/>
              <a:satOff val="8692"/>
              <a:lumOff val="-41961"/>
              <a:alphaOff val="0"/>
            </a:schemeClr>
          </a:solidFill>
          <a:prstDash val="dash"/>
          <a:miter lim="800000"/>
        </a:ln>
        <a:effectLst/>
      </dgm:spPr>
    </dgm:pt>
    <dgm:pt modelId="{F8AD0AB8-BBDF-4F0A-A6A0-850E289DD521}" type="pres">
      <dgm:prSet presAssocID="{AC76BE15-3E8A-498B-91BD-CF772C26B6F1}" presName="ConnectLineEnd1" presStyleLbl="lnNode1" presStyleIdx="4" presStyleCnt="5"/>
      <dgm:spPr/>
    </dgm:pt>
    <dgm:pt modelId="{11CAE2E7-2E06-450A-A729-9C2DCEF85421}" type="pres">
      <dgm:prSet presAssocID="{AC76BE15-3E8A-498B-91BD-CF772C26B6F1}" presName="EmptyPane1" presStyleCnt="0"/>
      <dgm:spPr/>
    </dgm:pt>
  </dgm:ptLst>
  <dgm:cxnLst>
    <dgm:cxn modelId="{58AF9605-98E3-490C-9551-60E5D74419A2}" type="presOf" srcId="{3DE6FF16-CA4D-4D34-ABEB-8BE6A40B5E52}" destId="{74CD3FF2-195B-429B-BC6F-5B5A7FED2BE2}" srcOrd="0" destOrd="0" presId="urn:microsoft.com/office/officeart/2016/7/layout/RoundedRectangleTimeline"/>
    <dgm:cxn modelId="{467F290A-9E2A-412E-AF06-428DAA68BEDD}" type="presOf" srcId="{E4033A39-DCC4-4038-9562-AEDDBBB37A99}" destId="{539615E2-3277-4D8E-8484-FF5088C8BF01}" srcOrd="0" destOrd="0" presId="urn:microsoft.com/office/officeart/2016/7/layout/RoundedRectangleTimeline"/>
    <dgm:cxn modelId="{A2A50010-8F67-49E4-9B0A-E0F7FDA9656C}" type="presOf" srcId="{B54C8F6C-BE1E-4EAB-B7A0-48DE01FFAA36}" destId="{45A02F84-C6CB-43F5-AEE4-3EA66C2BD25F}"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D88F5139-A3BF-4F98-ABB0-AEE7243465CB}" type="presOf" srcId="{87BF7896-20EA-4E8F-B6F4-A34EC5C9CB50}" destId="{9D82041D-873A-4600-A9C7-C0A0ADFB138B}" srcOrd="0" destOrd="0" presId="urn:microsoft.com/office/officeart/2016/7/layout/RoundedRectangleTimeline"/>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4653A150-E557-4235-B1A1-18156274D965}" type="presOf" srcId="{4259F840-24E7-476F-9F30-482E46395856}" destId="{E088D226-49D7-4C30-90DC-CA1755D98829}" srcOrd="0" destOrd="0" presId="urn:microsoft.com/office/officeart/2016/7/layout/RoundedRectangleTimeline"/>
    <dgm:cxn modelId="{E6B56652-B46A-4546-9536-64D675143F1B}" type="presOf" srcId="{A4C0B4E4-70AD-4901-9E3F-7EA25DD6DAA1}" destId="{FEBD3C2A-A340-470A-A475-AE614EA07678}" srcOrd="0" destOrd="0" presId="urn:microsoft.com/office/officeart/2016/7/layout/RoundedRectangleTimeline"/>
    <dgm:cxn modelId="{D9403C73-FB83-47D6-85AE-067D49ED63F2}" srcId="{3DE6FF16-CA4D-4D34-ABEB-8BE6A40B5E52}" destId="{C032D242-8D23-4EEC-A10A-7B0691E5A409}" srcOrd="0" destOrd="0" parTransId="{167DA838-BF1F-42A4-81E8-806F40795A14}" sibTransId="{7EFA60CA-572D-434D-B452-A4ACBAEB4D2C}"/>
    <dgm:cxn modelId="{140A4778-8248-44DE-B78A-23C578A77D7E}" srcId="{E5B2E815-0D19-41DC-B01B-4D608769620A}" destId="{AC76BE15-3E8A-498B-91BD-CF772C26B6F1}" srcOrd="4" destOrd="0" parTransId="{00CCB400-064A-4EF5-9806-9534D9AC69AD}" sibTransId="{662A3D6E-7238-444F-BC0B-C7A4321261DB}"/>
    <dgm:cxn modelId="{020D505A-97FA-43DD-A9A1-2501AD46F8AF}" type="presOf" srcId="{43CBB0A2-9D75-4264-8A30-3E8974B40658}" destId="{80CDBBF8-C6B4-4166-87C1-DC9120CC7586}" srcOrd="0" destOrd="0" presId="urn:microsoft.com/office/officeart/2016/7/layout/RoundedRectangleTimeline"/>
    <dgm:cxn modelId="{4D2DF581-8128-4440-9E51-29109DC6ED52}" srcId="{87BF7896-20EA-4E8F-B6F4-A34EC5C9CB50}" destId="{43CBB0A2-9D75-4264-8A30-3E8974B40658}" srcOrd="0" destOrd="0" parTransId="{F806E590-5F8E-48A1-96AC-9E738290D2ED}" sibTransId="{20F77EFB-335C-4BC3-AD95-8421EDF343E6}"/>
    <dgm:cxn modelId="{67A67F8B-14DC-457C-93BE-25105825881F}" type="presOf" srcId="{AC76BE15-3E8A-498B-91BD-CF772C26B6F1}" destId="{483E7832-9872-48C4-8E65-DCB39D4CDBD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19CF03A0-47BE-4ABD-A62C-A27E16D6C5A3}" srcId="{AC76BE15-3E8A-498B-91BD-CF772C26B6F1}" destId="{73820394-2159-4075-9E6F-217263B07F8B}" srcOrd="0" destOrd="0" parTransId="{A861A835-3A0D-4B09-8870-87D7FDC7B27F}" sibTransId="{D383A36B-470D-499F-AE13-85A6B2495524}"/>
    <dgm:cxn modelId="{D473BBA6-FF54-423D-9B9B-875C8AA2545B}" type="presOf" srcId="{73820394-2159-4075-9E6F-217263B07F8B}" destId="{1FA3C236-5719-4A33-A6BB-80FA85F940E3}" srcOrd="0" destOrd="0" presId="urn:microsoft.com/office/officeart/2016/7/layout/RoundedRectangleTimeline"/>
    <dgm:cxn modelId="{636DE8C5-F706-4BA5-855F-85FD2239E2BE}" srcId="{E5B2E815-0D19-41DC-B01B-4D608769620A}" destId="{3DE6FF16-CA4D-4D34-ABEB-8BE6A40B5E52}" srcOrd="3" destOrd="0" parTransId="{DA9CCCCB-8206-4757-82C8-F885E9D238B5}" sibTransId="{986162A7-6F89-4679-B40E-33A17DA21B73}"/>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546179F7-5E1B-4360-8938-B9238DA6DE5D}" type="presOf" srcId="{C032D242-8D23-4EEC-A10A-7B0691E5A409}" destId="{1BB5FD64-47F9-47A3-911F-535BFE17A3B9}" srcOrd="0" destOrd="0" presId="urn:microsoft.com/office/officeart/2016/7/layout/RoundedRectangleTimeline"/>
    <dgm:cxn modelId="{B5EA3CD6-0576-4168-82C9-9ADC0803B31E}" type="presParOf" srcId="{196C9F68-3606-4282-A4C6-4485F1280B5F}" destId="{68D8AC18-502F-4825-B069-75605ADB3A40}" srcOrd="0" destOrd="0" presId="urn:microsoft.com/office/officeart/2016/7/layout/RoundedRectangleTimeline"/>
    <dgm:cxn modelId="{30A197C5-075F-4643-BF26-64BC9FAF532F}" type="presParOf" srcId="{68D8AC18-502F-4825-B069-75605ADB3A40}" destId="{E088D226-49D7-4C30-90DC-CA1755D98829}" srcOrd="0" destOrd="0" presId="urn:microsoft.com/office/officeart/2016/7/layout/RoundedRectangleTimeline"/>
    <dgm:cxn modelId="{DBAA9861-CCB2-4B8A-A3AA-B305A4B5783E}" type="presParOf" srcId="{68D8AC18-502F-4825-B069-75605ADB3A40}" destId="{45A02F84-C6CB-43F5-AEE4-3EA66C2BD25F}" srcOrd="1" destOrd="0" presId="urn:microsoft.com/office/officeart/2016/7/layout/RoundedRectangleTimeline"/>
    <dgm:cxn modelId="{3F249148-C6F7-40D3-8583-B11C276DE023}" type="presParOf" srcId="{68D8AC18-502F-4825-B069-75605ADB3A40}" destId="{6BA46904-CB7C-4538-BD49-D3891EF19552}" srcOrd="2" destOrd="0" presId="urn:microsoft.com/office/officeart/2016/7/layout/RoundedRectangleTimeline"/>
    <dgm:cxn modelId="{337BF8D5-8206-4D0E-857F-BA46391BB745}" type="presParOf" srcId="{68D8AC18-502F-4825-B069-75605ADB3A40}" destId="{049FDBD0-77FE-49D1-A275-A272C8C5E426}" srcOrd="3" destOrd="0" presId="urn:microsoft.com/office/officeart/2016/7/layout/RoundedRectangleTimeline"/>
    <dgm:cxn modelId="{8E042F31-23CC-40C0-92DC-707183B24E81}" type="presParOf" srcId="{68D8AC18-502F-4825-B069-75605ADB3A40}" destId="{CB26EA94-33BB-4F98-9E1E-2237D4831263}" srcOrd="4" destOrd="0" presId="urn:microsoft.com/office/officeart/2016/7/layout/RoundedRectangleTimeline"/>
    <dgm:cxn modelId="{16926BC1-FC34-413E-B35A-2F54A781CCCD}" type="presParOf" srcId="{196C9F68-3606-4282-A4C6-4485F1280B5F}" destId="{606F1DBF-510E-4065-ACCB-3EBDA85CFB92}" srcOrd="1" destOrd="0" presId="urn:microsoft.com/office/officeart/2016/7/layout/RoundedRectangleTimeline"/>
    <dgm:cxn modelId="{42F07C1F-C715-41B1-8356-B99F8CE1AC01}" type="presParOf" srcId="{196C9F68-3606-4282-A4C6-4485F1280B5F}" destId="{07989479-D1A2-4D15-AA3A-B0CFFB9F91D9}" srcOrd="2" destOrd="0" presId="urn:microsoft.com/office/officeart/2016/7/layout/RoundedRectangleTimeline"/>
    <dgm:cxn modelId="{5856EE22-FE01-4788-BBF3-407A68D5A730}" type="presParOf" srcId="{07989479-D1A2-4D15-AA3A-B0CFFB9F91D9}" destId="{539615E2-3277-4D8E-8484-FF5088C8BF01}" srcOrd="0" destOrd="0" presId="urn:microsoft.com/office/officeart/2016/7/layout/RoundedRectangleTimeline"/>
    <dgm:cxn modelId="{3004EE47-5347-4BBA-95CC-D947A73AE485}" type="presParOf" srcId="{07989479-D1A2-4D15-AA3A-B0CFFB9F91D9}" destId="{FEBD3C2A-A340-470A-A475-AE614EA07678}" srcOrd="1" destOrd="0" presId="urn:microsoft.com/office/officeart/2016/7/layout/RoundedRectangleTimeline"/>
    <dgm:cxn modelId="{400A75AC-5289-4270-AC07-416891AF3888}" type="presParOf" srcId="{07989479-D1A2-4D15-AA3A-B0CFFB9F91D9}" destId="{080474C8-0FEA-4FD1-97F1-0978CFB4A37F}" srcOrd="2" destOrd="0" presId="urn:microsoft.com/office/officeart/2016/7/layout/RoundedRectangleTimeline"/>
    <dgm:cxn modelId="{304EB087-DD14-4AA8-8A06-DF9485956226}" type="presParOf" srcId="{07989479-D1A2-4D15-AA3A-B0CFFB9F91D9}" destId="{4797FB61-2602-4A58-81E6-6F133DB1E419}" srcOrd="3" destOrd="0" presId="urn:microsoft.com/office/officeart/2016/7/layout/RoundedRectangleTimeline"/>
    <dgm:cxn modelId="{BC4CC356-31E8-4421-B18C-CB3697E73FAC}" type="presParOf" srcId="{07989479-D1A2-4D15-AA3A-B0CFFB9F91D9}" destId="{3ADF0AE3-D759-4F4F-8135-572855211847}" srcOrd="4" destOrd="0" presId="urn:microsoft.com/office/officeart/2016/7/layout/RoundedRectangleTimeline"/>
    <dgm:cxn modelId="{718BABD9-3B60-482F-B01A-2E414F152777}" type="presParOf" srcId="{196C9F68-3606-4282-A4C6-4485F1280B5F}" destId="{B0CD7A53-7149-45F2-83E8-36717D7878A1}" srcOrd="3" destOrd="0" presId="urn:microsoft.com/office/officeart/2016/7/layout/RoundedRectangleTimeline"/>
    <dgm:cxn modelId="{FD435764-A46B-4635-A943-B6C17FFBD43C}" type="presParOf" srcId="{196C9F68-3606-4282-A4C6-4485F1280B5F}" destId="{FB379A6E-C0F9-420B-90FC-2785E757E6AE}" srcOrd="4" destOrd="0" presId="urn:microsoft.com/office/officeart/2016/7/layout/RoundedRectangleTimeline"/>
    <dgm:cxn modelId="{03D7F2C3-849C-416B-B668-D51C46CA90E6}" type="presParOf" srcId="{FB379A6E-C0F9-420B-90FC-2785E757E6AE}" destId="{9D82041D-873A-4600-A9C7-C0A0ADFB138B}" srcOrd="0" destOrd="0" presId="urn:microsoft.com/office/officeart/2016/7/layout/RoundedRectangleTimeline"/>
    <dgm:cxn modelId="{1DA536D0-EC28-4B9F-A5E9-28EC8F45638C}" type="presParOf" srcId="{FB379A6E-C0F9-420B-90FC-2785E757E6AE}" destId="{80CDBBF8-C6B4-4166-87C1-DC9120CC7586}" srcOrd="1" destOrd="0" presId="urn:microsoft.com/office/officeart/2016/7/layout/RoundedRectangleTimeline"/>
    <dgm:cxn modelId="{A1A8842C-F8BC-40AC-8FFC-6A922D88E333}" type="presParOf" srcId="{FB379A6E-C0F9-420B-90FC-2785E757E6AE}" destId="{89759DE5-9F8A-470E-A6D8-F13BB4DEE93D}" srcOrd="2" destOrd="0" presId="urn:microsoft.com/office/officeart/2016/7/layout/RoundedRectangleTimeline"/>
    <dgm:cxn modelId="{29E74E09-91C9-47DF-AE07-A1527FF00EB2}" type="presParOf" srcId="{FB379A6E-C0F9-420B-90FC-2785E757E6AE}" destId="{07CCF286-8B46-4A20-ACAC-84BA2D6EFBBC}" srcOrd="3" destOrd="0" presId="urn:microsoft.com/office/officeart/2016/7/layout/RoundedRectangleTimeline"/>
    <dgm:cxn modelId="{410C15E7-86BA-42B7-8F67-411E34B11038}" type="presParOf" srcId="{FB379A6E-C0F9-420B-90FC-2785E757E6AE}" destId="{4624FC32-5405-42B1-B5CC-DF0659852A58}" srcOrd="4" destOrd="0" presId="urn:microsoft.com/office/officeart/2016/7/layout/RoundedRectangleTimeline"/>
    <dgm:cxn modelId="{E805D201-407E-43CA-9B74-1CB556699F3D}" type="presParOf" srcId="{196C9F68-3606-4282-A4C6-4485F1280B5F}" destId="{8C327064-3851-4ECF-AAB7-82B51711041E}" srcOrd="5" destOrd="0" presId="urn:microsoft.com/office/officeart/2016/7/layout/RoundedRectangleTimeline"/>
    <dgm:cxn modelId="{43BD8313-2385-4BA0-9145-2022434D3E68}" type="presParOf" srcId="{196C9F68-3606-4282-A4C6-4485F1280B5F}" destId="{3ADEA4DF-6814-494D-9D3D-41947417052B}" srcOrd="6" destOrd="0" presId="urn:microsoft.com/office/officeart/2016/7/layout/RoundedRectangleTimeline"/>
    <dgm:cxn modelId="{77EE5245-99F9-4607-BF5D-14371704AD7C}" type="presParOf" srcId="{3ADEA4DF-6814-494D-9D3D-41947417052B}" destId="{74CD3FF2-195B-429B-BC6F-5B5A7FED2BE2}" srcOrd="0" destOrd="0" presId="urn:microsoft.com/office/officeart/2016/7/layout/RoundedRectangleTimeline"/>
    <dgm:cxn modelId="{4182CE37-4E54-4351-9A5F-1904FF20E71C}" type="presParOf" srcId="{3ADEA4DF-6814-494D-9D3D-41947417052B}" destId="{1BB5FD64-47F9-47A3-911F-535BFE17A3B9}" srcOrd="1" destOrd="0" presId="urn:microsoft.com/office/officeart/2016/7/layout/RoundedRectangleTimeline"/>
    <dgm:cxn modelId="{618B960F-61F5-4357-A407-60CA51E36041}" type="presParOf" srcId="{3ADEA4DF-6814-494D-9D3D-41947417052B}" destId="{FE9B27EB-7AC7-485A-9A55-41E8118F9EAF}" srcOrd="2" destOrd="0" presId="urn:microsoft.com/office/officeart/2016/7/layout/RoundedRectangleTimeline"/>
    <dgm:cxn modelId="{181A4BE4-72AF-463E-880D-D34673D0F9E8}" type="presParOf" srcId="{3ADEA4DF-6814-494D-9D3D-41947417052B}" destId="{46BD4721-4664-4AD0-9F11-DBE7E0B207D5}" srcOrd="3" destOrd="0" presId="urn:microsoft.com/office/officeart/2016/7/layout/RoundedRectangleTimeline"/>
    <dgm:cxn modelId="{AC4EA57A-E4C0-4C2D-8EC9-38BC20FC13B6}" type="presParOf" srcId="{3ADEA4DF-6814-494D-9D3D-41947417052B}" destId="{69028BD0-349D-4B47-B1F4-B64C6478DE3C}" srcOrd="4" destOrd="0" presId="urn:microsoft.com/office/officeart/2016/7/layout/RoundedRectangleTimeline"/>
    <dgm:cxn modelId="{AA8AD3DD-2E80-42F5-B3E4-A5C7AF3802D4}" type="presParOf" srcId="{196C9F68-3606-4282-A4C6-4485F1280B5F}" destId="{619CFBB1-86F5-45A6-80BA-23F97450662F}" srcOrd="7" destOrd="0" presId="urn:microsoft.com/office/officeart/2016/7/layout/RoundedRectangleTimeline"/>
    <dgm:cxn modelId="{FDD0F37D-1C7B-48B3-AC81-ED4C6F1B5BBD}" type="presParOf" srcId="{196C9F68-3606-4282-A4C6-4485F1280B5F}" destId="{E4E0A96A-AF87-442A-A1A3-64B8F3CFC7FE}" srcOrd="8" destOrd="0" presId="urn:microsoft.com/office/officeart/2016/7/layout/RoundedRectangleTimeline"/>
    <dgm:cxn modelId="{CF303A04-9A48-4B41-A7BB-CC3D8C5695D3}" type="presParOf" srcId="{E4E0A96A-AF87-442A-A1A3-64B8F3CFC7FE}" destId="{483E7832-9872-48C4-8E65-DCB39D4CDBDF}" srcOrd="0" destOrd="0" presId="urn:microsoft.com/office/officeart/2016/7/layout/RoundedRectangleTimeline"/>
    <dgm:cxn modelId="{73245F8D-03D3-46C1-81E4-D90E66C49907}" type="presParOf" srcId="{E4E0A96A-AF87-442A-A1A3-64B8F3CFC7FE}" destId="{1FA3C236-5719-4A33-A6BB-80FA85F940E3}" srcOrd="1" destOrd="0" presId="urn:microsoft.com/office/officeart/2016/7/layout/RoundedRectangleTimeline"/>
    <dgm:cxn modelId="{412C5C97-3381-4F16-9B7D-FDFBEDD4E918}" type="presParOf" srcId="{E4E0A96A-AF87-442A-A1A3-64B8F3CFC7FE}" destId="{18F1C823-9ACD-4FCD-8102-F468DCE57A45}" srcOrd="2" destOrd="0" presId="urn:microsoft.com/office/officeart/2016/7/layout/RoundedRectangleTimeline"/>
    <dgm:cxn modelId="{23A8F6FC-DFDA-4E9F-A354-A33937E1BFC9}" type="presParOf" srcId="{E4E0A96A-AF87-442A-A1A3-64B8F3CFC7FE}" destId="{F8AD0AB8-BBDF-4F0A-A6A0-850E289DD521}" srcOrd="3" destOrd="0" presId="urn:microsoft.com/office/officeart/2016/7/layout/RoundedRectangleTimeline"/>
    <dgm:cxn modelId="{C02C06C2-0966-4212-84DD-DA325FCEF64C}" type="presParOf" srcId="{E4E0A96A-AF87-442A-A1A3-64B8F3CFC7FE}" destId="{11CAE2E7-2E06-450A-A729-9C2DCEF85421}"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1434223" y="1011950"/>
          <a:ext cx="397986" cy="1955960"/>
        </a:xfrm>
        <a:prstGeom prst="round2Same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Release</a:t>
          </a:r>
        </a:p>
      </dsp:txBody>
      <dsp:txXfrm rot="5400000">
        <a:off x="674664" y="1810365"/>
        <a:ext cx="1936532" cy="359130"/>
      </dsp:txXfrm>
    </dsp:sp>
    <dsp:sp modelId="{45A02F84-C6CB-43F5-AEE4-3EA66C2BD25F}">
      <dsp:nvSpPr>
        <dsp:cNvPr id="0" name=""/>
        <dsp:cNvSpPr/>
      </dsp:nvSpPr>
      <dsp:spPr>
        <a:xfrm>
          <a:off x="3249" y="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V1.0 Initial Release – Would like to add directions</a:t>
          </a:r>
        </a:p>
      </dsp:txBody>
      <dsp:txXfrm>
        <a:off x="3249" y="0"/>
        <a:ext cx="3259934" cy="1392951"/>
      </dsp:txXfrm>
    </dsp:sp>
    <dsp:sp modelId="{6BA46904-CB7C-4538-BD49-D3891EF19552}">
      <dsp:nvSpPr>
        <dsp:cNvPr id="0" name=""/>
        <dsp:cNvSpPr/>
      </dsp:nvSpPr>
      <dsp:spPr>
        <a:xfrm>
          <a:off x="1633216" y="1472548"/>
          <a:ext cx="0" cy="318388"/>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593417" y="1392951"/>
          <a:ext cx="79597" cy="79597"/>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2611196" y="1790937"/>
          <a:ext cx="1955960" cy="397986"/>
        </a:xfrm>
        <a:prstGeom prst="rect">
          <a:avLst/>
        </a:prstGeom>
        <a:solidFill>
          <a:schemeClr val="accent5">
            <a:hueOff val="90002"/>
            <a:satOff val="2173"/>
            <a:lumOff val="-10490"/>
            <a:alphaOff val="0"/>
          </a:schemeClr>
        </a:solidFill>
        <a:ln w="12700" cap="flat" cmpd="sng" algn="ctr">
          <a:solidFill>
            <a:schemeClr val="accent5">
              <a:hueOff val="90002"/>
              <a:satOff val="2173"/>
              <a:lumOff val="-1049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Adding Info Card</a:t>
          </a:r>
        </a:p>
      </dsp:txBody>
      <dsp:txXfrm>
        <a:off x="2611196" y="1790937"/>
        <a:ext cx="1955960" cy="397986"/>
      </dsp:txXfrm>
    </dsp:sp>
    <dsp:sp modelId="{FEBD3C2A-A340-470A-A475-AE614EA07678}">
      <dsp:nvSpPr>
        <dsp:cNvPr id="0" name=""/>
        <dsp:cNvSpPr/>
      </dsp:nvSpPr>
      <dsp:spPr>
        <a:xfrm>
          <a:off x="1959209" y="258691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Info card displayed directly on page related to the Band</a:t>
          </a:r>
        </a:p>
      </dsp:txBody>
      <dsp:txXfrm>
        <a:off x="1959209" y="2586910"/>
        <a:ext cx="3259934" cy="1392951"/>
      </dsp:txXfrm>
    </dsp:sp>
    <dsp:sp modelId="{080474C8-0FEA-4FD1-97F1-0978CFB4A37F}">
      <dsp:nvSpPr>
        <dsp:cNvPr id="0" name=""/>
        <dsp:cNvSpPr/>
      </dsp:nvSpPr>
      <dsp:spPr>
        <a:xfrm>
          <a:off x="3589176" y="2188924"/>
          <a:ext cx="0" cy="318388"/>
        </a:xfrm>
        <a:prstGeom prst="line">
          <a:avLst/>
        </a:prstGeom>
        <a:noFill/>
        <a:ln w="6350" cap="flat" cmpd="sng" algn="ctr">
          <a:solidFill>
            <a:schemeClr val="accent5">
              <a:hueOff val="90002"/>
              <a:satOff val="2173"/>
              <a:lumOff val="-10490"/>
              <a:alphaOff val="0"/>
            </a:schemeClr>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3549378" y="2507313"/>
          <a:ext cx="79597" cy="79597"/>
        </a:xfrm>
        <a:prstGeom prst="ellipse">
          <a:avLst/>
        </a:prstGeom>
        <a:solidFill>
          <a:schemeClr val="accent5">
            <a:hueOff val="90002"/>
            <a:satOff val="2173"/>
            <a:lumOff val="-104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4567157" y="1790937"/>
          <a:ext cx="1955960" cy="397986"/>
        </a:xfrm>
        <a:prstGeom prst="rect">
          <a:avLst/>
        </a:prstGeom>
        <a:solidFill>
          <a:schemeClr val="accent5">
            <a:hueOff val="180003"/>
            <a:satOff val="4346"/>
            <a:lumOff val="-20980"/>
            <a:alphaOff val="0"/>
          </a:schemeClr>
        </a:solidFill>
        <a:ln w="12700" cap="flat" cmpd="sng" algn="ctr">
          <a:solidFill>
            <a:schemeClr val="accent5">
              <a:hueOff val="180003"/>
              <a:satOff val="4346"/>
              <a:lumOff val="-20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Music Player</a:t>
          </a:r>
        </a:p>
      </dsp:txBody>
      <dsp:txXfrm>
        <a:off x="4567157" y="1790937"/>
        <a:ext cx="1955960" cy="397986"/>
      </dsp:txXfrm>
    </dsp:sp>
    <dsp:sp modelId="{80CDBBF8-C6B4-4166-87C1-DC9120CC7586}">
      <dsp:nvSpPr>
        <dsp:cNvPr id="0" name=""/>
        <dsp:cNvSpPr/>
      </dsp:nvSpPr>
      <dsp:spPr>
        <a:xfrm>
          <a:off x="3915170" y="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t>Embedded Music Player on the pages that plays the music of the Band</a:t>
          </a:r>
          <a:endParaRPr lang="en-US" sz="1800" kern="1200" dirty="0">
            <a:latin typeface="+mn-lt"/>
          </a:endParaRPr>
        </a:p>
      </dsp:txBody>
      <dsp:txXfrm>
        <a:off x="3915170" y="0"/>
        <a:ext cx="3259934" cy="1392951"/>
      </dsp:txXfrm>
    </dsp:sp>
    <dsp:sp modelId="{89759DE5-9F8A-470E-A6D8-F13BB4DEE93D}">
      <dsp:nvSpPr>
        <dsp:cNvPr id="0" name=""/>
        <dsp:cNvSpPr/>
      </dsp:nvSpPr>
      <dsp:spPr>
        <a:xfrm>
          <a:off x="5545137" y="1472548"/>
          <a:ext cx="0" cy="318388"/>
        </a:xfrm>
        <a:prstGeom prst="line">
          <a:avLst/>
        </a:prstGeom>
        <a:noFill/>
        <a:ln w="6350" cap="flat" cmpd="sng" algn="ctr">
          <a:solidFill>
            <a:schemeClr val="accent5">
              <a:hueOff val="180003"/>
              <a:satOff val="4346"/>
              <a:lumOff val="-20980"/>
              <a:alphaOff val="0"/>
            </a:schemeClr>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5505338" y="1392951"/>
          <a:ext cx="79597" cy="79597"/>
        </a:xfrm>
        <a:prstGeom prst="ellipse">
          <a:avLst/>
        </a:prstGeom>
        <a:solidFill>
          <a:schemeClr val="accent5">
            <a:hueOff val="180003"/>
            <a:satOff val="4346"/>
            <a:lumOff val="-20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CD3FF2-195B-429B-BC6F-5B5A7FED2BE2}">
      <dsp:nvSpPr>
        <dsp:cNvPr id="0" name=""/>
        <dsp:cNvSpPr/>
      </dsp:nvSpPr>
      <dsp:spPr>
        <a:xfrm>
          <a:off x="6523117" y="1790937"/>
          <a:ext cx="1955960" cy="397986"/>
        </a:xfrm>
        <a:prstGeom prst="rect">
          <a:avLst/>
        </a:prstGeom>
        <a:solidFill>
          <a:schemeClr val="accent5">
            <a:hueOff val="270005"/>
            <a:satOff val="6519"/>
            <a:lumOff val="-31471"/>
            <a:alphaOff val="0"/>
          </a:schemeClr>
        </a:solidFill>
        <a:ln w="12700" cap="flat" cmpd="sng" algn="ctr">
          <a:solidFill>
            <a:schemeClr val="accent5">
              <a:hueOff val="270005"/>
              <a:satOff val="6519"/>
              <a:lumOff val="-314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1">
          <a:noAutofit/>
        </a:bodyPr>
        <a:lstStyle/>
        <a:p>
          <a:pPr marL="0" lvl="0" indent="0" algn="ctr" defTabSz="711200">
            <a:lnSpc>
              <a:spcPct val="90000"/>
            </a:lnSpc>
            <a:spcBef>
              <a:spcPct val="0"/>
            </a:spcBef>
            <a:spcAft>
              <a:spcPct val="35000"/>
            </a:spcAft>
            <a:buFont typeface="Symbol" panose="05050102010706020507" pitchFamily="18" charset="2"/>
            <a:buNone/>
          </a:pPr>
          <a:r>
            <a:rPr lang="en-US" sz="1600" kern="1200" dirty="0">
              <a:latin typeface="+mn-lt"/>
            </a:rPr>
            <a:t>State </a:t>
          </a:r>
          <a:r>
            <a:rPr lang="en-US" sz="1600" kern="1200" baseline="0" dirty="0">
              <a:latin typeface="+mn-lt"/>
            </a:rPr>
            <a:t>Concert</a:t>
          </a:r>
          <a:r>
            <a:rPr lang="en-US" sz="1600" kern="1200" dirty="0">
              <a:latin typeface="+mn-lt"/>
            </a:rPr>
            <a:t> Lookup</a:t>
          </a:r>
        </a:p>
      </dsp:txBody>
      <dsp:txXfrm>
        <a:off x="6523117" y="1790937"/>
        <a:ext cx="1955960" cy="397986"/>
      </dsp:txXfrm>
    </dsp:sp>
    <dsp:sp modelId="{1BB5FD64-47F9-47A3-911F-535BFE17A3B9}">
      <dsp:nvSpPr>
        <dsp:cNvPr id="0" name=""/>
        <dsp:cNvSpPr/>
      </dsp:nvSpPr>
      <dsp:spPr>
        <a:xfrm>
          <a:off x="5871130" y="258691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Allows User to see list of concerts playing in their state.  Displays times and locations on the map when selected</a:t>
          </a:r>
        </a:p>
      </dsp:txBody>
      <dsp:txXfrm>
        <a:off x="5871130" y="2586910"/>
        <a:ext cx="3259934" cy="1392951"/>
      </dsp:txXfrm>
    </dsp:sp>
    <dsp:sp modelId="{FE9B27EB-7AC7-485A-9A55-41E8118F9EAF}">
      <dsp:nvSpPr>
        <dsp:cNvPr id="0" name=""/>
        <dsp:cNvSpPr/>
      </dsp:nvSpPr>
      <dsp:spPr>
        <a:xfrm>
          <a:off x="7501098" y="2188924"/>
          <a:ext cx="0" cy="318388"/>
        </a:xfrm>
        <a:prstGeom prst="line">
          <a:avLst/>
        </a:prstGeom>
        <a:noFill/>
        <a:ln w="6350" cap="flat" cmpd="sng" algn="ctr">
          <a:solidFill>
            <a:schemeClr val="accent5">
              <a:hueOff val="270005"/>
              <a:satOff val="6519"/>
              <a:lumOff val="-31471"/>
              <a:alphaOff val="0"/>
            </a:schemeClr>
          </a:solidFill>
          <a:prstDash val="dash"/>
          <a:miter lim="800000"/>
        </a:ln>
        <a:effectLst/>
      </dsp:spPr>
      <dsp:style>
        <a:lnRef idx="1">
          <a:scrgbClr r="0" g="0" b="0"/>
        </a:lnRef>
        <a:fillRef idx="0">
          <a:scrgbClr r="0" g="0" b="0"/>
        </a:fillRef>
        <a:effectRef idx="0">
          <a:scrgbClr r="0" g="0" b="0"/>
        </a:effectRef>
        <a:fontRef idx="minor"/>
      </dsp:style>
    </dsp:sp>
    <dsp:sp modelId="{46BD4721-4664-4AD0-9F11-DBE7E0B207D5}">
      <dsp:nvSpPr>
        <dsp:cNvPr id="0" name=""/>
        <dsp:cNvSpPr/>
      </dsp:nvSpPr>
      <dsp:spPr>
        <a:xfrm>
          <a:off x="7461299" y="2507313"/>
          <a:ext cx="79597" cy="79597"/>
        </a:xfrm>
        <a:prstGeom prst="ellipse">
          <a:avLst/>
        </a:prstGeom>
        <a:solidFill>
          <a:schemeClr val="accent5">
            <a:hueOff val="270005"/>
            <a:satOff val="6519"/>
            <a:lumOff val="-31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3E7832-9872-48C4-8E65-DCB39D4CDBDF}">
      <dsp:nvSpPr>
        <dsp:cNvPr id="0" name=""/>
        <dsp:cNvSpPr/>
      </dsp:nvSpPr>
      <dsp:spPr>
        <a:xfrm rot="5400000">
          <a:off x="9258065" y="1011950"/>
          <a:ext cx="397986" cy="1955960"/>
        </a:xfrm>
        <a:prstGeom prst="round2SameRect">
          <a:avLst/>
        </a:prstGeom>
        <a:solidFill>
          <a:schemeClr val="accent5">
            <a:hueOff val="360006"/>
            <a:satOff val="8692"/>
            <a:lumOff val="-41961"/>
            <a:alphaOff val="0"/>
          </a:schemeClr>
        </a:solidFill>
        <a:ln w="12700" cap="flat" cmpd="sng" algn="ctr">
          <a:solidFill>
            <a:schemeClr val="accent5">
              <a:hueOff val="360006"/>
              <a:satOff val="8692"/>
              <a:lumOff val="-4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Tour Tracker</a:t>
          </a:r>
        </a:p>
      </dsp:txBody>
      <dsp:txXfrm rot="-5400000">
        <a:off x="8479078" y="1810365"/>
        <a:ext cx="1936532" cy="359130"/>
      </dsp:txXfrm>
    </dsp:sp>
    <dsp:sp modelId="{1FA3C236-5719-4A33-A6BB-80FA85F940E3}">
      <dsp:nvSpPr>
        <dsp:cNvPr id="0" name=""/>
        <dsp:cNvSpPr/>
      </dsp:nvSpPr>
      <dsp:spPr>
        <a:xfrm>
          <a:off x="7827091" y="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Users can input a band name and see entire concert tour paths and dates displayed on the map</a:t>
          </a:r>
        </a:p>
      </dsp:txBody>
      <dsp:txXfrm>
        <a:off x="7827091" y="0"/>
        <a:ext cx="3259934" cy="1392951"/>
      </dsp:txXfrm>
    </dsp:sp>
    <dsp:sp modelId="{18F1C823-9ACD-4FCD-8102-F468DCE57A45}">
      <dsp:nvSpPr>
        <dsp:cNvPr id="0" name=""/>
        <dsp:cNvSpPr/>
      </dsp:nvSpPr>
      <dsp:spPr>
        <a:xfrm>
          <a:off x="9457058" y="1472548"/>
          <a:ext cx="0" cy="318388"/>
        </a:xfrm>
        <a:prstGeom prst="line">
          <a:avLst/>
        </a:prstGeom>
        <a:noFill/>
        <a:ln w="6350" cap="flat" cmpd="sng" algn="ctr">
          <a:solidFill>
            <a:schemeClr val="accent5">
              <a:hueOff val="360006"/>
              <a:satOff val="8692"/>
              <a:lumOff val="-41961"/>
              <a:alphaOff val="0"/>
            </a:schemeClr>
          </a:solidFill>
          <a:prstDash val="dash"/>
          <a:miter lim="800000"/>
        </a:ln>
        <a:effectLst/>
      </dsp:spPr>
      <dsp:style>
        <a:lnRef idx="1">
          <a:scrgbClr r="0" g="0" b="0"/>
        </a:lnRef>
        <a:fillRef idx="0">
          <a:scrgbClr r="0" g="0" b="0"/>
        </a:fillRef>
        <a:effectRef idx="0">
          <a:scrgbClr r="0" g="0" b="0"/>
        </a:effectRef>
        <a:fontRef idx="minor"/>
      </dsp:style>
    </dsp:sp>
    <dsp:sp modelId="{F8AD0AB8-BBDF-4F0A-A6A0-850E289DD521}">
      <dsp:nvSpPr>
        <dsp:cNvPr id="0" name=""/>
        <dsp:cNvSpPr/>
      </dsp:nvSpPr>
      <dsp:spPr>
        <a:xfrm>
          <a:off x="9417260" y="1392951"/>
          <a:ext cx="79597" cy="79597"/>
        </a:xfrm>
        <a:prstGeom prst="ellipse">
          <a:avLst/>
        </a:prstGeom>
        <a:solidFill>
          <a:schemeClr val="accent5">
            <a:hueOff val="360006"/>
            <a:satOff val="8692"/>
            <a:lumOff val="-4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7/7/2022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7/7/2022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404304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10</a:t>
            </a:fld>
            <a:endParaRPr lang="en-US"/>
          </a:p>
        </p:txBody>
      </p:sp>
    </p:spTree>
    <p:extLst>
      <p:ext uri="{BB962C8B-B14F-4D97-AF65-F5344CB8AC3E}">
        <p14:creationId xmlns:p14="http://schemas.microsoft.com/office/powerpoint/2010/main" val="514541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11</a:t>
            </a:fld>
            <a:endParaRPr lang="en-US"/>
          </a:p>
        </p:txBody>
      </p:sp>
    </p:spTree>
    <p:extLst>
      <p:ext uri="{BB962C8B-B14F-4D97-AF65-F5344CB8AC3E}">
        <p14:creationId xmlns:p14="http://schemas.microsoft.com/office/powerpoint/2010/main" val="4150892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hyperlink" Target="https://mlyjak1.github.io/G-10_Musical_Chairs/#gsc.tab=0" TargetMode="External"/><Relationship Id="rId2" Type="http://schemas.openxmlformats.org/officeDocument/2006/relationships/hyperlink" Target="https://github.com/MLyjak1/G-10_Musical_Chairs" TargetMode="External"/><Relationship Id="rId1" Type="http://schemas.openxmlformats.org/officeDocument/2006/relationships/slideLayout" Target="../slideLayouts/slideLayout12.xml"/><Relationship Id="rId5" Type="http://schemas.openxmlformats.org/officeDocument/2006/relationships/image" Target="../media/image14.jpeg"/><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1051551"/>
            <a:ext cx="3565524" cy="2384898"/>
          </a:xfrm>
        </p:spPr>
        <p:txBody>
          <a:bodyPr wrap="square" anchor="ctr" anchorCtr="0">
            <a:normAutofit/>
          </a:bodyPr>
          <a:lstStyle/>
          <a:p>
            <a:pPr algn="ctr"/>
            <a:r>
              <a:rPr lang="en-US" dirty="0">
                <a:effectLst>
                  <a:outerShdw blurRad="50800" dist="38100" algn="l" rotWithShape="0">
                    <a:prstClr val="black">
                      <a:alpha val="40000"/>
                    </a:prstClr>
                  </a:outerShdw>
                </a:effectLst>
              </a:rPr>
              <a:t>G-10 Concert Lounge</a:t>
            </a:r>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452360"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3" y="3568700"/>
            <a:ext cx="3565524" cy="1731963"/>
          </a:xfrm>
        </p:spPr>
        <p:txBody>
          <a:bodyPr>
            <a:normAutofit fontScale="92500" lnSpcReduction="20000"/>
          </a:bodyPr>
          <a:lstStyle/>
          <a:p>
            <a:r>
              <a:rPr lang="en-US" dirty="0"/>
              <a:t>Alex Wilkinson</a:t>
            </a:r>
          </a:p>
          <a:p>
            <a:r>
              <a:rPr lang="en-US" dirty="0"/>
              <a:t>Hunter </a:t>
            </a:r>
            <a:r>
              <a:rPr lang="en-US" dirty="0" err="1"/>
              <a:t>Steffner</a:t>
            </a:r>
            <a:endParaRPr lang="en-US" dirty="0"/>
          </a:p>
          <a:p>
            <a:r>
              <a:rPr lang="en-US" dirty="0"/>
              <a:t>Joseph Gossett</a:t>
            </a:r>
          </a:p>
          <a:p>
            <a:r>
              <a:rPr lang="en-US" dirty="0"/>
              <a:t>Matthew Lyjak</a:t>
            </a:r>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2" y="549275"/>
            <a:ext cx="11091600" cy="1332000"/>
          </a:xfrm>
        </p:spPr>
        <p:txBody>
          <a:bodyPr/>
          <a:lstStyle/>
          <a:p>
            <a:r>
              <a:rPr lang="en-US" dirty="0"/>
              <a:t>Future Additions</a:t>
            </a:r>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1414556317"/>
              </p:ext>
            </p:extLst>
          </p:nvPr>
        </p:nvGraphicFramePr>
        <p:xfrm>
          <a:off x="550863" y="2112963"/>
          <a:ext cx="11090275" cy="39798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10</a:t>
            </a:fld>
            <a:endParaRPr lang="en-US"/>
          </a:p>
        </p:txBody>
      </p:sp>
      <p:sp>
        <p:nvSpPr>
          <p:cNvPr id="8" name="Footer Placeholder 14">
            <a:extLst>
              <a:ext uri="{FF2B5EF4-FFF2-40B4-BE49-F238E27FC236}">
                <a16:creationId xmlns:a16="http://schemas.microsoft.com/office/drawing/2014/main" id="{69761100-028F-0148-555C-6D7F456E6698}"/>
              </a:ext>
            </a:extLst>
          </p:cNvPr>
          <p:cNvSpPr>
            <a:spLocks noGrp="1"/>
          </p:cNvSpPr>
          <p:nvPr>
            <p:ph type="ftr" sz="quarter" idx="11"/>
          </p:nvPr>
        </p:nvSpPr>
        <p:spPr>
          <a:xfrm>
            <a:off x="3359150" y="6507212"/>
            <a:ext cx="6379210" cy="153888"/>
          </a:xfrm>
        </p:spPr>
        <p:txBody>
          <a:bodyPr/>
          <a:lstStyle/>
          <a:p>
            <a:r>
              <a:rPr lang="en-US" dirty="0"/>
              <a:t>G-10 Concert Lounge</a:t>
            </a:r>
          </a:p>
        </p:txBody>
      </p:sp>
      <p:sp>
        <p:nvSpPr>
          <p:cNvPr id="9" name="Date Placeholder 3">
            <a:extLst>
              <a:ext uri="{FF2B5EF4-FFF2-40B4-BE49-F238E27FC236}">
                <a16:creationId xmlns:a16="http://schemas.microsoft.com/office/drawing/2014/main" id="{DA310DFF-680A-2748-B3B3-A838BA8D5168}"/>
              </a:ext>
            </a:extLst>
          </p:cNvPr>
          <p:cNvSpPr>
            <a:spLocks noGrp="1"/>
          </p:cNvSpPr>
          <p:nvPr>
            <p:ph type="dt" sz="half" idx="10"/>
          </p:nvPr>
        </p:nvSpPr>
        <p:spPr>
          <a:xfrm>
            <a:off x="550863" y="6507212"/>
            <a:ext cx="2628900" cy="153888"/>
          </a:xfrm>
        </p:spPr>
        <p:txBody>
          <a:bodyPr/>
          <a:lstStyle/>
          <a:p>
            <a:r>
              <a:rPr lang="en-US" dirty="0"/>
              <a:t>Friday, July 8, 2022</a:t>
            </a:r>
          </a:p>
        </p:txBody>
      </p:sp>
    </p:spTree>
    <p:extLst>
      <p:ext uri="{BB962C8B-B14F-4D97-AF65-F5344CB8AC3E}">
        <p14:creationId xmlns:p14="http://schemas.microsoft.com/office/powerpoint/2010/main" val="2624630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a:lstStyle/>
          <a:p>
            <a:r>
              <a:rPr lang="en-US" dirty="0"/>
              <a:t>Summary</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3776472"/>
          </a:xfrm>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2411" y="4508500"/>
            <a:ext cx="6221412" cy="1563688"/>
          </a:xfrm>
        </p:spPr>
        <p:txBody>
          <a:bodyPr>
            <a:normAutofit/>
          </a:bodyPr>
          <a:lstStyle/>
          <a:p>
            <a:r>
              <a:rPr lang="en-US" dirty="0"/>
              <a:t>With G-10’s Concert Lounge you can easily find concerts in your area by band name.  You can look up information about the band and listen to their music to ensure you’re up-to-date on all the latest news.</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11</a:t>
            </a:fld>
            <a:endParaRPr lang="en-US"/>
          </a:p>
        </p:txBody>
      </p:sp>
      <p:sp>
        <p:nvSpPr>
          <p:cNvPr id="8" name="Footer Placeholder 14">
            <a:extLst>
              <a:ext uri="{FF2B5EF4-FFF2-40B4-BE49-F238E27FC236}">
                <a16:creationId xmlns:a16="http://schemas.microsoft.com/office/drawing/2014/main" id="{74881FE2-4624-7635-4A89-77453A0BB9A6}"/>
              </a:ext>
            </a:extLst>
          </p:cNvPr>
          <p:cNvSpPr>
            <a:spLocks noGrp="1"/>
          </p:cNvSpPr>
          <p:nvPr>
            <p:ph type="ftr" sz="quarter" idx="11"/>
          </p:nvPr>
        </p:nvSpPr>
        <p:spPr>
          <a:xfrm>
            <a:off x="3359150" y="6507212"/>
            <a:ext cx="6379210" cy="153888"/>
          </a:xfrm>
        </p:spPr>
        <p:txBody>
          <a:bodyPr/>
          <a:lstStyle/>
          <a:p>
            <a:r>
              <a:rPr lang="en-US" dirty="0"/>
              <a:t>G-10 Concert Lounge</a:t>
            </a:r>
          </a:p>
        </p:txBody>
      </p:sp>
      <p:sp>
        <p:nvSpPr>
          <p:cNvPr id="9" name="Date Placeholder 3">
            <a:extLst>
              <a:ext uri="{FF2B5EF4-FFF2-40B4-BE49-F238E27FC236}">
                <a16:creationId xmlns:a16="http://schemas.microsoft.com/office/drawing/2014/main" id="{5E132014-EF52-82A6-B5FC-CDBC90365BA0}"/>
              </a:ext>
            </a:extLst>
          </p:cNvPr>
          <p:cNvSpPr>
            <a:spLocks noGrp="1"/>
          </p:cNvSpPr>
          <p:nvPr>
            <p:ph type="dt" sz="half" idx="10"/>
          </p:nvPr>
        </p:nvSpPr>
        <p:spPr>
          <a:xfrm>
            <a:off x="550863" y="6507212"/>
            <a:ext cx="2628900" cy="153888"/>
          </a:xfrm>
        </p:spPr>
        <p:txBody>
          <a:bodyPr/>
          <a:lstStyle/>
          <a:p>
            <a:r>
              <a:rPr lang="en-US" dirty="0"/>
              <a:t>Friday, July 8, 2022</a:t>
            </a:r>
          </a:p>
        </p:txBody>
      </p:sp>
    </p:spTree>
    <p:extLst>
      <p:ext uri="{BB962C8B-B14F-4D97-AF65-F5344CB8AC3E}">
        <p14:creationId xmlns:p14="http://schemas.microsoft.com/office/powerpoint/2010/main" val="35215613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a:lstStyle/>
          <a:p>
            <a:r>
              <a:rPr lang="en-US" dirty="0"/>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437187" cy="2265216"/>
          </a:xfrm>
        </p:spPr>
        <p:txBody>
          <a:bodyPr/>
          <a:lstStyle/>
          <a:p>
            <a:r>
              <a:rPr lang="en-US" dirty="0"/>
              <a:t>G-10</a:t>
            </a:r>
          </a:p>
          <a:p>
            <a:r>
              <a:rPr lang="en-US" sz="1800" dirty="0">
                <a:hlinkClick r:id="rId2"/>
              </a:rPr>
              <a:t>https://github.com/MLyjak1/G-10_Musical_Chairs</a:t>
            </a:r>
            <a:endParaRPr lang="en-US" sz="1800" dirty="0"/>
          </a:p>
          <a:p>
            <a:r>
              <a:rPr lang="en-US" sz="1800" dirty="0">
                <a:hlinkClick r:id="rId3"/>
              </a:rPr>
              <a:t>https://mlyjak1.github.io/G-10_Musical_Chairs/#gsc.tab=0</a:t>
            </a:r>
            <a:endParaRPr lang="en-US" sz="1800" dirty="0"/>
          </a:p>
        </p:txBody>
      </p:sp>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6556248" y="548640"/>
            <a:ext cx="5084064" cy="2880360"/>
          </a:xfr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a:stretch/>
        </p:blipFill>
        <p:spPr>
          <a:xfrm>
            <a:off x="6556248" y="3429000"/>
            <a:ext cx="5084064" cy="2880360"/>
          </a:xfrm>
        </p:spPr>
      </p:pic>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12</a:t>
            </a:fld>
            <a:endParaRPr lang="en-US"/>
          </a:p>
        </p:txBody>
      </p:sp>
      <p:sp>
        <p:nvSpPr>
          <p:cNvPr id="9" name="Date Placeholder 3">
            <a:extLst>
              <a:ext uri="{FF2B5EF4-FFF2-40B4-BE49-F238E27FC236}">
                <a16:creationId xmlns:a16="http://schemas.microsoft.com/office/drawing/2014/main" id="{BBB738C7-7F8E-6FA3-FBA5-572591F13503}"/>
              </a:ext>
            </a:extLst>
          </p:cNvPr>
          <p:cNvSpPr>
            <a:spLocks noGrp="1"/>
          </p:cNvSpPr>
          <p:nvPr>
            <p:ph type="dt" sz="half" idx="10"/>
          </p:nvPr>
        </p:nvSpPr>
        <p:spPr>
          <a:xfrm>
            <a:off x="550863" y="6507212"/>
            <a:ext cx="2628900" cy="153888"/>
          </a:xfrm>
        </p:spPr>
        <p:txBody>
          <a:bodyPr/>
          <a:lstStyle/>
          <a:p>
            <a:r>
              <a:rPr lang="en-US" dirty="0"/>
              <a:t>Friday, July 8, 2022</a:t>
            </a:r>
          </a:p>
        </p:txBody>
      </p:sp>
      <p:sp>
        <p:nvSpPr>
          <p:cNvPr id="10" name="Footer Placeholder 14">
            <a:extLst>
              <a:ext uri="{FF2B5EF4-FFF2-40B4-BE49-F238E27FC236}">
                <a16:creationId xmlns:a16="http://schemas.microsoft.com/office/drawing/2014/main" id="{30D0DD42-33F6-A240-9AC9-B877F488DB37}"/>
              </a:ext>
            </a:extLst>
          </p:cNvPr>
          <p:cNvSpPr>
            <a:spLocks noGrp="1"/>
          </p:cNvSpPr>
          <p:nvPr>
            <p:ph type="ftr" sz="quarter" idx="11"/>
          </p:nvPr>
        </p:nvSpPr>
        <p:spPr>
          <a:xfrm>
            <a:off x="3359150" y="6507212"/>
            <a:ext cx="6379210" cy="153888"/>
          </a:xfrm>
        </p:spPr>
        <p:txBody>
          <a:bodyPr/>
          <a:lstStyle/>
          <a:p>
            <a:r>
              <a:rPr lang="en-US" dirty="0"/>
              <a:t>G-10 Concert Lounge</a:t>
            </a:r>
          </a:p>
        </p:txBody>
      </p:sp>
    </p:spTree>
    <p:extLst>
      <p:ext uri="{BB962C8B-B14F-4D97-AF65-F5344CB8AC3E}">
        <p14:creationId xmlns:p14="http://schemas.microsoft.com/office/powerpoint/2010/main" val="3247798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a:lstStyle/>
          <a:p>
            <a:r>
              <a:rPr lang="en-US"/>
              <a:t>Introduction</a:t>
            </a:r>
            <a:endParaRPr lang="en-US" dirty="0"/>
          </a:p>
        </p:txBody>
      </p:sp>
      <p:pic>
        <p:nvPicPr>
          <p:cNvPr id="18" name="Picture Placeholder 17" descr="A group of people sitting at a table">
            <a:extLst>
              <a:ext uri="{FF2B5EF4-FFF2-40B4-BE49-F238E27FC236}">
                <a16:creationId xmlns:a16="http://schemas.microsoft.com/office/drawing/2014/main" id="{E2536017-F539-430C-A901-70AB81CA612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t="42" b="42"/>
          <a:stretch/>
        </p:blipFill>
        <p:spPr>
          <a:xfrm>
            <a:off x="0" y="0"/>
            <a:ext cx="3054096" cy="3776472"/>
          </a:xfrm>
        </p:spPr>
      </p:pic>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t="42" b="42"/>
          <a:stretch/>
        </p:blipFill>
        <p:spPr>
          <a:xfrm>
            <a:off x="3054096" y="0"/>
            <a:ext cx="3054096" cy="3776472"/>
          </a:xfr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t="42" b="42"/>
          <a:stretch/>
        </p:blipFill>
        <p:spPr>
          <a:xfrm>
            <a:off x="9137904" y="0"/>
            <a:ext cx="3054096" cy="3776472"/>
          </a:xfrm>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dirty="0"/>
              <a:t>Friday, July 8, 2022</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a:p>
        </p:txBody>
      </p:sp>
      <p:pic>
        <p:nvPicPr>
          <p:cNvPr id="23" name="Picture Placeholder 22" descr="A person drawing on a white board">
            <a:extLst>
              <a:ext uri="{FF2B5EF4-FFF2-40B4-BE49-F238E27FC236}">
                <a16:creationId xmlns:a16="http://schemas.microsoft.com/office/drawing/2014/main" id="{2B3C4F95-A0FA-45D9-BF43-1C398F65B891}"/>
              </a:ext>
            </a:extLst>
          </p:cNvPr>
          <p:cNvPicPr>
            <a:picLocks noGrp="1" noChangeAspect="1"/>
          </p:cNvPicPr>
          <p:nvPr>
            <p:ph type="pic" sz="quarter" idx="15"/>
          </p:nvPr>
        </p:nvPicPr>
        <p:blipFill rotWithShape="1">
          <a:blip r:embed="rId6" cstate="screen">
            <a:extLst>
              <a:ext uri="{28A0092B-C50C-407E-A947-70E740481C1C}">
                <a14:useLocalDpi xmlns:a14="http://schemas.microsoft.com/office/drawing/2010/main" val="0"/>
              </a:ext>
            </a:extLst>
          </a:blip>
          <a:srcRect t="42" b="42"/>
          <a:stretch/>
        </p:blipFill>
        <p:spPr>
          <a:xfrm>
            <a:off x="6083808" y="0"/>
            <a:ext cx="3054096" cy="3776472"/>
          </a:xfr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262563" y="4508500"/>
            <a:ext cx="6221412" cy="1563688"/>
          </a:xfrm>
          <a:noFill/>
        </p:spPr>
        <p:txBody>
          <a:bodyPr>
            <a:normAutofit lnSpcReduction="10000"/>
          </a:bodyPr>
          <a:lstStyle/>
          <a:p>
            <a:r>
              <a:rPr lang="en-US" dirty="0"/>
              <a:t>G-10’s Concert Lounge allows users to search for a band’s concert within a selected State.  It will display a map of the address of the concert along with a link to buy tickets.  The site also allows the user to search for general information about the band. </a:t>
            </a:r>
          </a:p>
        </p:txBody>
      </p:sp>
      <p:sp>
        <p:nvSpPr>
          <p:cNvPr id="13" name="Footer Placeholder 14">
            <a:extLst>
              <a:ext uri="{FF2B5EF4-FFF2-40B4-BE49-F238E27FC236}">
                <a16:creationId xmlns:a16="http://schemas.microsoft.com/office/drawing/2014/main" id="{8D16E137-94EA-1E5D-2BA2-53C6A0FA38C8}"/>
              </a:ext>
            </a:extLst>
          </p:cNvPr>
          <p:cNvSpPr>
            <a:spLocks noGrp="1"/>
          </p:cNvSpPr>
          <p:nvPr>
            <p:ph type="ftr" sz="quarter" idx="11"/>
          </p:nvPr>
        </p:nvSpPr>
        <p:spPr>
          <a:xfrm>
            <a:off x="3359150" y="6507212"/>
            <a:ext cx="6379210" cy="153888"/>
          </a:xfrm>
        </p:spPr>
        <p:txBody>
          <a:bodyPr/>
          <a:lstStyle/>
          <a:p>
            <a:r>
              <a:rPr lang="en-US" dirty="0"/>
              <a:t>G-10 Concert Lounge</a:t>
            </a:r>
          </a:p>
        </p:txBody>
      </p:sp>
    </p:spTree>
    <p:extLst>
      <p:ext uri="{BB962C8B-B14F-4D97-AF65-F5344CB8AC3E}">
        <p14:creationId xmlns:p14="http://schemas.microsoft.com/office/powerpoint/2010/main" val="2158886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a:lstStyle/>
          <a:p>
            <a:r>
              <a:rPr lang="en-US" dirty="0"/>
              <a:t>Topics</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677306"/>
            <a:ext cx="3565525" cy="3415519"/>
          </a:xfrm>
        </p:spPr>
        <p:txBody>
          <a:bodyPr/>
          <a:lstStyle/>
          <a:p>
            <a:pPr marL="342900" indent="-342900">
              <a:buFont typeface="Arial" panose="020B0604020202020204" pitchFamily="34" charset="0"/>
              <a:buChar char="•"/>
            </a:pPr>
            <a:r>
              <a:rPr lang="en-US" dirty="0"/>
              <a:t>Why use Concert Lounge?</a:t>
            </a:r>
          </a:p>
          <a:p>
            <a:pPr marL="342900" indent="-342900">
              <a:buFont typeface="Arial" panose="020B0604020202020204" pitchFamily="34" charset="0"/>
              <a:buChar char="•"/>
            </a:pPr>
            <a:r>
              <a:rPr lang="en-US" dirty="0"/>
              <a:t>Technologies Used</a:t>
            </a:r>
          </a:p>
          <a:p>
            <a:pPr marL="342900" indent="-342900">
              <a:buFont typeface="Arial" panose="020B0604020202020204" pitchFamily="34" charset="0"/>
              <a:buChar char="•"/>
            </a:pPr>
            <a:r>
              <a:rPr lang="en-US" dirty="0"/>
              <a:t>Challenges and Successes</a:t>
            </a:r>
          </a:p>
          <a:p>
            <a:pPr marL="342900" indent="-342900">
              <a:buFont typeface="Arial" panose="020B0604020202020204" pitchFamily="34" charset="0"/>
              <a:buChar char="•"/>
            </a:pPr>
            <a:r>
              <a:rPr lang="en-US" dirty="0"/>
              <a:t>Tasks and Roles</a:t>
            </a:r>
          </a:p>
          <a:p>
            <a:pPr marL="342900" indent="-342900">
              <a:buFont typeface="Arial" panose="020B0604020202020204" pitchFamily="34" charset="0"/>
              <a:buChar char="•"/>
            </a:pPr>
            <a:r>
              <a:rPr lang="en-US" dirty="0"/>
              <a:t>User Case Scenario</a:t>
            </a:r>
          </a:p>
          <a:p>
            <a:pPr marL="342900" indent="-342900">
              <a:buFont typeface="Arial" panose="020B0604020202020204" pitchFamily="34" charset="0"/>
              <a:buChar char="•"/>
            </a:pPr>
            <a:r>
              <a:rPr lang="en-US" dirty="0"/>
              <a:t>Future Additions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208928" y="1596771"/>
            <a:ext cx="3448558" cy="3448558"/>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918575" y="596392"/>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a:t>
            </a:fld>
            <a:endParaRPr lang="en-US"/>
          </a:p>
        </p:txBody>
      </p:sp>
      <p:sp>
        <p:nvSpPr>
          <p:cNvPr id="11" name="Footer Placeholder 14">
            <a:extLst>
              <a:ext uri="{FF2B5EF4-FFF2-40B4-BE49-F238E27FC236}">
                <a16:creationId xmlns:a16="http://schemas.microsoft.com/office/drawing/2014/main" id="{BD864758-2407-0DC4-9DCF-290C43145EE3}"/>
              </a:ext>
            </a:extLst>
          </p:cNvPr>
          <p:cNvSpPr>
            <a:spLocks noGrp="1"/>
          </p:cNvSpPr>
          <p:nvPr>
            <p:ph type="ftr" sz="quarter" idx="11"/>
          </p:nvPr>
        </p:nvSpPr>
        <p:spPr>
          <a:xfrm>
            <a:off x="3359150" y="6507212"/>
            <a:ext cx="6379210" cy="153888"/>
          </a:xfrm>
        </p:spPr>
        <p:txBody>
          <a:bodyPr/>
          <a:lstStyle/>
          <a:p>
            <a:r>
              <a:rPr lang="en-US" dirty="0"/>
              <a:t>G-10 Concert Lounge</a:t>
            </a:r>
          </a:p>
        </p:txBody>
      </p:sp>
      <p:sp>
        <p:nvSpPr>
          <p:cNvPr id="16" name="Date Placeholder 3">
            <a:extLst>
              <a:ext uri="{FF2B5EF4-FFF2-40B4-BE49-F238E27FC236}">
                <a16:creationId xmlns:a16="http://schemas.microsoft.com/office/drawing/2014/main" id="{B7684298-06E4-AE60-4F0E-5DF3D780D70C}"/>
              </a:ext>
            </a:extLst>
          </p:cNvPr>
          <p:cNvSpPr>
            <a:spLocks noGrp="1"/>
          </p:cNvSpPr>
          <p:nvPr>
            <p:ph type="dt" sz="half" idx="10"/>
          </p:nvPr>
        </p:nvSpPr>
        <p:spPr>
          <a:xfrm>
            <a:off x="550863" y="6507212"/>
            <a:ext cx="2628900" cy="153888"/>
          </a:xfrm>
        </p:spPr>
        <p:txBody>
          <a:bodyPr/>
          <a:lstStyle/>
          <a:p>
            <a:r>
              <a:rPr lang="en-US" dirty="0"/>
              <a:t>Friday, July 8, 2022</a:t>
            </a:r>
          </a:p>
        </p:txBody>
      </p:sp>
    </p:spTree>
    <p:extLst>
      <p:ext uri="{BB962C8B-B14F-4D97-AF65-F5344CB8AC3E}">
        <p14:creationId xmlns:p14="http://schemas.microsoft.com/office/powerpoint/2010/main" val="23132348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550227" y="0"/>
            <a:ext cx="3566160" cy="3384550"/>
          </a:xfrm>
        </p:spPr>
        <p:txBody>
          <a:bodyPr>
            <a:normAutofit/>
          </a:bodyPr>
          <a:lstStyle/>
          <a:p>
            <a:pPr algn="ctr"/>
            <a:r>
              <a:rPr lang="en-US" dirty="0"/>
              <a:t>An easy way to search for band information and concert locations</a:t>
            </a:r>
          </a:p>
        </p:txBody>
      </p:sp>
      <p:sp>
        <p:nvSpPr>
          <p:cNvPr id="15" name="Content Placeholder 14">
            <a:extLst>
              <a:ext uri="{FF2B5EF4-FFF2-40B4-BE49-F238E27FC236}">
                <a16:creationId xmlns:a16="http://schemas.microsoft.com/office/drawing/2014/main" id="{4139825C-53C7-44F4-A064-9795CECD081B}"/>
              </a:ext>
            </a:extLst>
          </p:cNvPr>
          <p:cNvSpPr>
            <a:spLocks noGrp="1"/>
          </p:cNvSpPr>
          <p:nvPr>
            <p:ph sz="quarter" idx="15"/>
          </p:nvPr>
        </p:nvSpPr>
        <p:spPr>
          <a:xfrm>
            <a:off x="550862" y="4097338"/>
            <a:ext cx="5227085" cy="2351087"/>
          </a:xfrm>
        </p:spPr>
        <p:txBody>
          <a:bodyPr/>
          <a:lstStyle/>
          <a:p>
            <a:pPr>
              <a:lnSpc>
                <a:spcPct val="100000"/>
              </a:lnSpc>
            </a:pPr>
            <a:r>
              <a:rPr lang="en-US" dirty="0"/>
              <a:t>The only things you need to know:</a:t>
            </a:r>
          </a:p>
          <a:p>
            <a:pPr>
              <a:spcBef>
                <a:spcPts val="600"/>
              </a:spcBef>
              <a:spcAft>
                <a:spcPts val="200"/>
              </a:spcAft>
            </a:pPr>
            <a:r>
              <a:rPr lang="en-US" dirty="0"/>
              <a:t>   - Band Name</a:t>
            </a:r>
          </a:p>
          <a:p>
            <a:pPr>
              <a:spcBef>
                <a:spcPts val="600"/>
              </a:spcBef>
              <a:spcAft>
                <a:spcPts val="200"/>
              </a:spcAft>
            </a:pPr>
            <a:r>
              <a:rPr lang="en-US" dirty="0"/>
              <a:t>   - State</a:t>
            </a:r>
          </a:p>
          <a:p>
            <a:r>
              <a:rPr lang="en-US" dirty="0"/>
              <a:t>   Concert Lounge tells you all the rest!</a:t>
            </a:r>
          </a:p>
        </p:txBody>
      </p:sp>
      <p:pic>
        <p:nvPicPr>
          <p:cNvPr id="18" name="Picture Placeholder 17" descr="A person drawing on a white board">
            <a:extLst>
              <a:ext uri="{FF2B5EF4-FFF2-40B4-BE49-F238E27FC236}">
                <a16:creationId xmlns:a16="http://schemas.microsoft.com/office/drawing/2014/main" id="{301557C2-9072-409B-88EC-E8577CEFCAF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535809" y="656633"/>
            <a:ext cx="5132388" cy="5132388"/>
          </a:xfrm>
        </p:spPr>
      </p:pic>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a:t>
            </a:fld>
            <a:endParaRPr lang="en-US"/>
          </a:p>
        </p:txBody>
      </p:sp>
      <p:sp>
        <p:nvSpPr>
          <p:cNvPr id="8" name="Date Placeholder 3">
            <a:extLst>
              <a:ext uri="{FF2B5EF4-FFF2-40B4-BE49-F238E27FC236}">
                <a16:creationId xmlns:a16="http://schemas.microsoft.com/office/drawing/2014/main" id="{C1D80EDD-1488-09DB-0D83-87E66954042B}"/>
              </a:ext>
            </a:extLst>
          </p:cNvPr>
          <p:cNvSpPr>
            <a:spLocks noGrp="1"/>
          </p:cNvSpPr>
          <p:nvPr>
            <p:ph type="dt" sz="half" idx="10"/>
          </p:nvPr>
        </p:nvSpPr>
        <p:spPr>
          <a:xfrm>
            <a:off x="550863" y="6507212"/>
            <a:ext cx="2628900" cy="153888"/>
          </a:xfrm>
        </p:spPr>
        <p:txBody>
          <a:bodyPr/>
          <a:lstStyle/>
          <a:p>
            <a:r>
              <a:rPr lang="en-US" dirty="0"/>
              <a:t>Friday, July 8, 2022</a:t>
            </a:r>
          </a:p>
        </p:txBody>
      </p:sp>
      <p:sp>
        <p:nvSpPr>
          <p:cNvPr id="9" name="Footer Placeholder 14">
            <a:extLst>
              <a:ext uri="{FF2B5EF4-FFF2-40B4-BE49-F238E27FC236}">
                <a16:creationId xmlns:a16="http://schemas.microsoft.com/office/drawing/2014/main" id="{A78AA492-E25C-7CA5-7642-ED616B4CE9B0}"/>
              </a:ext>
            </a:extLst>
          </p:cNvPr>
          <p:cNvSpPr>
            <a:spLocks noGrp="1"/>
          </p:cNvSpPr>
          <p:nvPr>
            <p:ph type="ftr" sz="quarter" idx="11"/>
          </p:nvPr>
        </p:nvSpPr>
        <p:spPr>
          <a:xfrm>
            <a:off x="3359150" y="6507212"/>
            <a:ext cx="6379210" cy="153888"/>
          </a:xfrm>
        </p:spPr>
        <p:txBody>
          <a:bodyPr/>
          <a:lstStyle/>
          <a:p>
            <a:r>
              <a:rPr lang="en-US" dirty="0"/>
              <a:t>G-10 Concert Lounge</a:t>
            </a:r>
          </a:p>
        </p:txBody>
      </p:sp>
    </p:spTree>
    <p:extLst>
      <p:ext uri="{BB962C8B-B14F-4D97-AF65-F5344CB8AC3E}">
        <p14:creationId xmlns:p14="http://schemas.microsoft.com/office/powerpoint/2010/main" val="395518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a:xfrm>
            <a:off x="-20268" y="77653"/>
            <a:ext cx="12192000" cy="6858000"/>
          </a:xfrm>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714091" y="384153"/>
            <a:ext cx="5437187" cy="2265217"/>
          </a:xfrm>
        </p:spPr>
        <p:txBody>
          <a:bodyPr vert="horz" wrap="square" lIns="0" tIns="0" rIns="0" bIns="0" rtlCol="0" anchor="b" anchorCtr="0">
            <a:normAutofit/>
          </a:bodyPr>
          <a:lstStyle/>
          <a:p>
            <a:pPr algn="ctr">
              <a:lnSpc>
                <a:spcPct val="100000"/>
              </a:lnSpc>
            </a:pPr>
            <a:r>
              <a:rPr lang="en-US" sz="6400" kern="1200" dirty="0">
                <a:solidFill>
                  <a:schemeClr val="tx1"/>
                </a:solidFill>
                <a:latin typeface="+mj-lt"/>
                <a:ea typeface="+mj-ea"/>
                <a:cs typeface="+mj-cs"/>
              </a:rPr>
              <a:t>Technologies Used</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27610"/>
            <a:ext cx="2196239" cy="2265216"/>
          </a:xfrm>
        </p:spPr>
        <p:txBody>
          <a:bodyPr vert="horz" wrap="square" lIns="0" tIns="0" rIns="0" bIns="0" rtlCol="0">
            <a:normAutofit fontScale="85000" lnSpcReduction="20000"/>
          </a:bodyPr>
          <a:lstStyle/>
          <a:p>
            <a:pPr marL="342900" indent="-342900">
              <a:lnSpc>
                <a:spcPct val="100000"/>
              </a:lnSpc>
              <a:buFont typeface="Arial" panose="020B0604020202020204" pitchFamily="34" charset="0"/>
              <a:buChar char="•"/>
            </a:pPr>
            <a:r>
              <a:rPr lang="en-US" kern="1200" dirty="0">
                <a:latin typeface="+mn-lt"/>
                <a:ea typeface="+mn-ea"/>
                <a:cs typeface="+mn-cs"/>
              </a:rPr>
              <a:t>HTML</a:t>
            </a:r>
          </a:p>
          <a:p>
            <a:pPr marL="342900" indent="-342900">
              <a:lnSpc>
                <a:spcPct val="100000"/>
              </a:lnSpc>
              <a:buFont typeface="Arial" panose="020B0604020202020204" pitchFamily="34" charset="0"/>
              <a:buChar char="•"/>
            </a:pPr>
            <a:r>
              <a:rPr lang="en-US" dirty="0"/>
              <a:t>CSS</a:t>
            </a:r>
          </a:p>
          <a:p>
            <a:pPr marL="342900" indent="-342900">
              <a:lnSpc>
                <a:spcPct val="100000"/>
              </a:lnSpc>
              <a:buFont typeface="Arial" panose="020B0604020202020204" pitchFamily="34" charset="0"/>
              <a:buChar char="•"/>
            </a:pPr>
            <a:r>
              <a:rPr lang="en-US" kern="1200" dirty="0">
                <a:latin typeface="+mn-lt"/>
                <a:ea typeface="+mn-ea"/>
                <a:cs typeface="+mn-cs"/>
              </a:rPr>
              <a:t>Bootstrap</a:t>
            </a:r>
          </a:p>
          <a:p>
            <a:pPr marL="342900" indent="-342900">
              <a:lnSpc>
                <a:spcPct val="100000"/>
              </a:lnSpc>
              <a:buFont typeface="Arial" panose="020B0604020202020204" pitchFamily="34" charset="0"/>
              <a:buChar char="•"/>
            </a:pPr>
            <a:r>
              <a:rPr lang="en-US" kern="1200" dirty="0" err="1">
                <a:latin typeface="+mn-lt"/>
                <a:ea typeface="+mn-ea"/>
                <a:cs typeface="+mn-cs"/>
              </a:rPr>
              <a:t>JQuery</a:t>
            </a:r>
            <a:endParaRPr lang="en-US" kern="1200" dirty="0">
              <a:latin typeface="+mn-lt"/>
              <a:ea typeface="+mn-ea"/>
              <a:cs typeface="+mn-cs"/>
            </a:endParaRPr>
          </a:p>
          <a:p>
            <a:pPr marL="342900" indent="-342900">
              <a:lnSpc>
                <a:spcPct val="100000"/>
              </a:lnSpc>
              <a:buFont typeface="Arial" panose="020B0604020202020204" pitchFamily="34" charset="0"/>
              <a:buChar char="•"/>
            </a:pPr>
            <a:r>
              <a:rPr lang="en-US" kern="1200" dirty="0" err="1">
                <a:latin typeface="+mn-lt"/>
                <a:ea typeface="+mn-ea"/>
                <a:cs typeface="+mn-cs"/>
              </a:rPr>
              <a:t>Javascript</a:t>
            </a:r>
            <a:endParaRPr lang="en-US" kern="1200" dirty="0">
              <a:latin typeface="+mn-lt"/>
              <a:ea typeface="+mn-ea"/>
              <a:cs typeface="+mn-cs"/>
            </a:endParaRPr>
          </a:p>
          <a:p>
            <a:pPr marL="342900" indent="-342900">
              <a:lnSpc>
                <a:spcPct val="100000"/>
              </a:lnSpc>
              <a:buFont typeface="Arial" panose="020B0604020202020204" pitchFamily="34" charset="0"/>
              <a:buChar char="•"/>
            </a:pPr>
            <a:endParaRPr lang="en-US" kern="1200" dirty="0">
              <a:latin typeface="+mn-lt"/>
              <a:ea typeface="+mn-ea"/>
              <a:cs typeface="+mn-cs"/>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5</a:t>
            </a:fld>
            <a:endParaRPr lang="en-US"/>
          </a:p>
        </p:txBody>
      </p:sp>
      <p:sp>
        <p:nvSpPr>
          <p:cNvPr id="5" name="TextBox 4">
            <a:extLst>
              <a:ext uri="{FF2B5EF4-FFF2-40B4-BE49-F238E27FC236}">
                <a16:creationId xmlns:a16="http://schemas.microsoft.com/office/drawing/2014/main" id="{DDC9F889-34B2-BB9D-E6D1-C936D54EAFAC}"/>
              </a:ext>
            </a:extLst>
          </p:cNvPr>
          <p:cNvSpPr txBox="1"/>
          <p:nvPr/>
        </p:nvSpPr>
        <p:spPr>
          <a:xfrm>
            <a:off x="3024554" y="3756074"/>
            <a:ext cx="2700997" cy="2308324"/>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tx1">
                    <a:lumMod val="65000"/>
                  </a:schemeClr>
                </a:solidFill>
              </a:rPr>
              <a:t>APIs</a:t>
            </a:r>
          </a:p>
          <a:p>
            <a:pPr marL="742950" lvl="1" indent="-285750">
              <a:buFont typeface="Arial" panose="020B0604020202020204" pitchFamily="34" charset="0"/>
              <a:buChar char="•"/>
            </a:pPr>
            <a:r>
              <a:rPr lang="en-US" sz="2400" dirty="0">
                <a:solidFill>
                  <a:schemeClr val="tx1">
                    <a:lumMod val="65000"/>
                  </a:schemeClr>
                </a:solidFill>
              </a:rPr>
              <a:t>Google Maps</a:t>
            </a:r>
          </a:p>
          <a:p>
            <a:pPr marL="742950" lvl="1" indent="-285750">
              <a:buFont typeface="Arial" panose="020B0604020202020204" pitchFamily="34" charset="0"/>
              <a:buChar char="•"/>
            </a:pPr>
            <a:r>
              <a:rPr lang="en-US" sz="2400" dirty="0">
                <a:solidFill>
                  <a:schemeClr val="tx1">
                    <a:lumMod val="65000"/>
                  </a:schemeClr>
                </a:solidFill>
              </a:rPr>
              <a:t>Ticketmaster</a:t>
            </a:r>
          </a:p>
          <a:p>
            <a:pPr marL="742950" lvl="1" indent="-285750">
              <a:buFont typeface="Arial" panose="020B0604020202020204" pitchFamily="34" charset="0"/>
              <a:buChar char="•"/>
            </a:pPr>
            <a:r>
              <a:rPr lang="en-US" sz="2400" dirty="0">
                <a:solidFill>
                  <a:schemeClr val="tx1">
                    <a:lumMod val="65000"/>
                  </a:schemeClr>
                </a:solidFill>
              </a:rPr>
              <a:t>Leaflet</a:t>
            </a:r>
          </a:p>
          <a:p>
            <a:pPr marL="285750" indent="-285750">
              <a:buFont typeface="Arial" panose="020B0604020202020204" pitchFamily="34" charset="0"/>
              <a:buChar char="•"/>
            </a:pPr>
            <a:r>
              <a:rPr lang="en-US" sz="2400" dirty="0" err="1">
                <a:solidFill>
                  <a:schemeClr val="tx1">
                    <a:lumMod val="65000"/>
                  </a:schemeClr>
                </a:solidFill>
              </a:rPr>
              <a:t>Github</a:t>
            </a:r>
            <a:endParaRPr lang="en-US" sz="2400" dirty="0">
              <a:solidFill>
                <a:schemeClr val="tx1">
                  <a:lumMod val="65000"/>
                </a:schemeClr>
              </a:solidFill>
            </a:endParaRPr>
          </a:p>
          <a:p>
            <a:pPr marL="285750" indent="-285750">
              <a:buFont typeface="Arial" panose="020B0604020202020204" pitchFamily="34" charset="0"/>
              <a:buChar char="•"/>
            </a:pPr>
            <a:endParaRPr lang="en-US" sz="2400" dirty="0">
              <a:solidFill>
                <a:schemeClr val="tx1">
                  <a:lumMod val="65000"/>
                </a:schemeClr>
              </a:solidFill>
            </a:endParaRPr>
          </a:p>
        </p:txBody>
      </p:sp>
      <p:sp>
        <p:nvSpPr>
          <p:cNvPr id="6" name="TextBox 5">
            <a:extLst>
              <a:ext uri="{FF2B5EF4-FFF2-40B4-BE49-F238E27FC236}">
                <a16:creationId xmlns:a16="http://schemas.microsoft.com/office/drawing/2014/main" id="{9730D52C-D0F2-AFFE-A1B9-DDC5C45AAF13}"/>
              </a:ext>
            </a:extLst>
          </p:cNvPr>
          <p:cNvSpPr txBox="1"/>
          <p:nvPr/>
        </p:nvSpPr>
        <p:spPr>
          <a:xfrm>
            <a:off x="6930790" y="533863"/>
            <a:ext cx="5087284" cy="1938992"/>
          </a:xfrm>
          <a:prstGeom prst="rect">
            <a:avLst/>
          </a:prstGeom>
          <a:noFill/>
        </p:spPr>
        <p:txBody>
          <a:bodyPr wrap="square" rtlCol="0">
            <a:spAutoFit/>
          </a:bodyPr>
          <a:lstStyle/>
          <a:p>
            <a:pPr algn="ctr"/>
            <a:r>
              <a:rPr lang="en-US" sz="6000" dirty="0">
                <a:latin typeface="+mj-lt"/>
                <a:ea typeface="+mj-ea"/>
                <a:cs typeface="+mj-cs"/>
              </a:rPr>
              <a:t>Challenges</a:t>
            </a:r>
            <a:r>
              <a:rPr lang="en-US" sz="6000" kern="1200" dirty="0">
                <a:solidFill>
                  <a:schemeClr val="tx1"/>
                </a:solidFill>
                <a:latin typeface="+mj-lt"/>
                <a:ea typeface="+mj-ea"/>
                <a:cs typeface="+mj-cs"/>
              </a:rPr>
              <a:t> and Successes</a:t>
            </a:r>
            <a:endParaRPr lang="en-US" sz="6000" dirty="0"/>
          </a:p>
        </p:txBody>
      </p:sp>
      <p:sp>
        <p:nvSpPr>
          <p:cNvPr id="22" name="Footer Placeholder 14">
            <a:extLst>
              <a:ext uri="{FF2B5EF4-FFF2-40B4-BE49-F238E27FC236}">
                <a16:creationId xmlns:a16="http://schemas.microsoft.com/office/drawing/2014/main" id="{975777C3-B8E5-EC3D-759B-49ED3CE2A8A9}"/>
              </a:ext>
            </a:extLst>
          </p:cNvPr>
          <p:cNvSpPr>
            <a:spLocks noGrp="1"/>
          </p:cNvSpPr>
          <p:nvPr>
            <p:ph type="ftr" sz="quarter" idx="11"/>
          </p:nvPr>
        </p:nvSpPr>
        <p:spPr>
          <a:xfrm>
            <a:off x="3359150" y="6507212"/>
            <a:ext cx="6379210" cy="153888"/>
          </a:xfrm>
        </p:spPr>
        <p:txBody>
          <a:bodyPr/>
          <a:lstStyle/>
          <a:p>
            <a:r>
              <a:rPr lang="en-US" dirty="0"/>
              <a:t>G-10 Concert Lounge</a:t>
            </a:r>
          </a:p>
        </p:txBody>
      </p:sp>
      <p:sp>
        <p:nvSpPr>
          <p:cNvPr id="23" name="Date Placeholder 3">
            <a:extLst>
              <a:ext uri="{FF2B5EF4-FFF2-40B4-BE49-F238E27FC236}">
                <a16:creationId xmlns:a16="http://schemas.microsoft.com/office/drawing/2014/main" id="{E375BD3C-1F41-A437-FDC0-4DE9CEE3598D}"/>
              </a:ext>
            </a:extLst>
          </p:cNvPr>
          <p:cNvSpPr>
            <a:spLocks noGrp="1"/>
          </p:cNvSpPr>
          <p:nvPr>
            <p:ph type="dt" sz="half" idx="10"/>
          </p:nvPr>
        </p:nvSpPr>
        <p:spPr>
          <a:xfrm>
            <a:off x="550863" y="6507212"/>
            <a:ext cx="2628900" cy="153888"/>
          </a:xfrm>
        </p:spPr>
        <p:txBody>
          <a:bodyPr/>
          <a:lstStyle/>
          <a:p>
            <a:r>
              <a:rPr lang="en-US" dirty="0"/>
              <a:t>Friday, July 8, 2022</a:t>
            </a:r>
          </a:p>
        </p:txBody>
      </p:sp>
      <p:sp>
        <p:nvSpPr>
          <p:cNvPr id="9" name="TextBox 8">
            <a:extLst>
              <a:ext uri="{FF2B5EF4-FFF2-40B4-BE49-F238E27FC236}">
                <a16:creationId xmlns:a16="http://schemas.microsoft.com/office/drawing/2014/main" id="{76416BD9-BAE9-B318-EDFC-9FF7201BC5B7}"/>
              </a:ext>
            </a:extLst>
          </p:cNvPr>
          <p:cNvSpPr txBox="1"/>
          <p:nvPr/>
        </p:nvSpPr>
        <p:spPr>
          <a:xfrm>
            <a:off x="7133514" y="2832855"/>
            <a:ext cx="4471332" cy="341632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tx1">
                    <a:lumMod val="65000"/>
                  </a:schemeClr>
                </a:solidFill>
              </a:rPr>
              <a:t>Merge Conflicts!!!</a:t>
            </a:r>
          </a:p>
          <a:p>
            <a:pPr marL="742950" lvl="1" indent="-285750">
              <a:buFont typeface="Arial" panose="020B0604020202020204" pitchFamily="34" charset="0"/>
              <a:buChar char="•"/>
            </a:pPr>
            <a:r>
              <a:rPr lang="en-US" dirty="0">
                <a:solidFill>
                  <a:schemeClr val="tx1">
                    <a:lumMod val="65000"/>
                  </a:schemeClr>
                </a:solidFill>
              </a:rPr>
              <a:t>Collaboration and Teamwork</a:t>
            </a:r>
          </a:p>
          <a:p>
            <a:pPr marL="285750" indent="-285750">
              <a:buFont typeface="Arial" panose="020B0604020202020204" pitchFamily="34" charset="0"/>
              <a:buChar char="•"/>
            </a:pPr>
            <a:r>
              <a:rPr lang="en-US" dirty="0">
                <a:solidFill>
                  <a:schemeClr val="tx1">
                    <a:lumMod val="65000"/>
                  </a:schemeClr>
                </a:solidFill>
              </a:rPr>
              <a:t>Trying to do too much</a:t>
            </a:r>
          </a:p>
          <a:p>
            <a:pPr marL="742950" lvl="1" indent="-285750">
              <a:buFont typeface="Arial" panose="020B0604020202020204" pitchFamily="34" charset="0"/>
              <a:buChar char="•"/>
            </a:pPr>
            <a:r>
              <a:rPr lang="en-US" dirty="0">
                <a:solidFill>
                  <a:schemeClr val="tx1">
                    <a:lumMod val="65000"/>
                  </a:schemeClr>
                </a:solidFill>
              </a:rPr>
              <a:t>Focusing on MVP first</a:t>
            </a:r>
          </a:p>
          <a:p>
            <a:pPr marL="285750" indent="-285750">
              <a:buFont typeface="Arial" panose="020B0604020202020204" pitchFamily="34" charset="0"/>
              <a:buChar char="•"/>
            </a:pPr>
            <a:r>
              <a:rPr lang="en-US" dirty="0">
                <a:solidFill>
                  <a:schemeClr val="tx1">
                    <a:lumMod val="65000"/>
                  </a:schemeClr>
                </a:solidFill>
              </a:rPr>
              <a:t>Local Storage</a:t>
            </a:r>
          </a:p>
          <a:p>
            <a:pPr marL="285750" indent="-285750">
              <a:buFont typeface="Arial" panose="020B0604020202020204" pitchFamily="34" charset="0"/>
              <a:buChar char="•"/>
            </a:pPr>
            <a:r>
              <a:rPr lang="en-US" dirty="0">
                <a:solidFill>
                  <a:schemeClr val="tx1">
                    <a:lumMod val="65000"/>
                  </a:schemeClr>
                </a:solidFill>
              </a:rPr>
              <a:t>Navigating the objects from Ticketmaster</a:t>
            </a:r>
          </a:p>
          <a:p>
            <a:pPr marL="742950" lvl="1" indent="-285750">
              <a:buFont typeface="Arial" panose="020B0604020202020204" pitchFamily="34" charset="0"/>
              <a:buChar char="•"/>
            </a:pPr>
            <a:r>
              <a:rPr lang="en-US" dirty="0">
                <a:solidFill>
                  <a:schemeClr val="tx1">
                    <a:lumMod val="65000"/>
                  </a:schemeClr>
                </a:solidFill>
              </a:rPr>
              <a:t>Using cleaner </a:t>
            </a:r>
            <a:r>
              <a:rPr lang="en-US" dirty="0" err="1">
                <a:solidFill>
                  <a:schemeClr val="tx1">
                    <a:lumMod val="65000"/>
                  </a:schemeClr>
                </a:solidFill>
              </a:rPr>
              <a:t>Jquery</a:t>
            </a:r>
            <a:r>
              <a:rPr lang="en-US" dirty="0">
                <a:solidFill>
                  <a:schemeClr val="tx1">
                    <a:lumMod val="65000"/>
                  </a:schemeClr>
                </a:solidFill>
              </a:rPr>
              <a:t> methods</a:t>
            </a:r>
          </a:p>
          <a:p>
            <a:pPr marL="285750" indent="-285750">
              <a:buFont typeface="Arial" panose="020B0604020202020204" pitchFamily="34" charset="0"/>
              <a:buChar char="•"/>
            </a:pPr>
            <a:r>
              <a:rPr lang="en-US" dirty="0">
                <a:solidFill>
                  <a:schemeClr val="tx1">
                    <a:lumMod val="65000"/>
                  </a:schemeClr>
                </a:solidFill>
              </a:rPr>
              <a:t>Adjusting layouts to match Wireframe</a:t>
            </a:r>
          </a:p>
          <a:p>
            <a:pPr marL="742950" lvl="1" indent="-285750">
              <a:buFont typeface="Arial" panose="020B0604020202020204" pitchFamily="34" charset="0"/>
              <a:buChar char="•"/>
            </a:pPr>
            <a:r>
              <a:rPr lang="en-US" dirty="0">
                <a:solidFill>
                  <a:schemeClr val="tx1">
                    <a:lumMod val="65000"/>
                  </a:schemeClr>
                </a:solidFill>
              </a:rPr>
              <a:t>Being flexible with our collective ideas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560021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r>
              <a:rPr lang="en-US" dirty="0"/>
              <a:t>Tasks and Roles</a:t>
            </a:r>
          </a:p>
        </p:txBody>
      </p:sp>
      <p:graphicFrame>
        <p:nvGraphicFramePr>
          <p:cNvPr id="13" name="Table 13">
            <a:extLst>
              <a:ext uri="{FF2B5EF4-FFF2-40B4-BE49-F238E27FC236}">
                <a16:creationId xmlns:a16="http://schemas.microsoft.com/office/drawing/2014/main" id="{914D6EE3-4782-45C1-A75C-003483879C97}"/>
              </a:ext>
            </a:extLst>
          </p:cNvPr>
          <p:cNvGraphicFramePr>
            <a:graphicFrameLocks noGrp="1"/>
          </p:cNvGraphicFramePr>
          <p:nvPr>
            <p:ph idx="1"/>
            <p:extLst>
              <p:ext uri="{D42A27DB-BD31-4B8C-83A1-F6EECF244321}">
                <p14:modId xmlns:p14="http://schemas.microsoft.com/office/powerpoint/2010/main" val="1518170593"/>
              </p:ext>
            </p:extLst>
          </p:nvPr>
        </p:nvGraphicFramePr>
        <p:xfrm>
          <a:off x="550863" y="2112963"/>
          <a:ext cx="11090275" cy="2466720"/>
        </p:xfrm>
        <a:graphic>
          <a:graphicData uri="http://schemas.openxmlformats.org/drawingml/2006/table">
            <a:tbl>
              <a:tblPr firstRow="1" bandRow="1">
                <a:tableStyleId>{7DF18680-E054-41AD-8BC1-D1AEF772440D}</a:tableStyleId>
              </a:tblPr>
              <a:tblGrid>
                <a:gridCol w="2218055">
                  <a:extLst>
                    <a:ext uri="{9D8B030D-6E8A-4147-A177-3AD203B41FA5}">
                      <a16:colId xmlns:a16="http://schemas.microsoft.com/office/drawing/2014/main" val="562691606"/>
                    </a:ext>
                  </a:extLst>
                </a:gridCol>
                <a:gridCol w="2218055">
                  <a:extLst>
                    <a:ext uri="{9D8B030D-6E8A-4147-A177-3AD203B41FA5}">
                      <a16:colId xmlns:a16="http://schemas.microsoft.com/office/drawing/2014/main" val="3970149589"/>
                    </a:ext>
                  </a:extLst>
                </a:gridCol>
                <a:gridCol w="2218055">
                  <a:extLst>
                    <a:ext uri="{9D8B030D-6E8A-4147-A177-3AD203B41FA5}">
                      <a16:colId xmlns:a16="http://schemas.microsoft.com/office/drawing/2014/main" val="1552287268"/>
                    </a:ext>
                  </a:extLst>
                </a:gridCol>
                <a:gridCol w="2218055">
                  <a:extLst>
                    <a:ext uri="{9D8B030D-6E8A-4147-A177-3AD203B41FA5}">
                      <a16:colId xmlns:a16="http://schemas.microsoft.com/office/drawing/2014/main" val="3637583548"/>
                    </a:ext>
                  </a:extLst>
                </a:gridCol>
                <a:gridCol w="2218055">
                  <a:extLst>
                    <a:ext uri="{9D8B030D-6E8A-4147-A177-3AD203B41FA5}">
                      <a16:colId xmlns:a16="http://schemas.microsoft.com/office/drawing/2014/main" val="1751413396"/>
                    </a:ext>
                  </a:extLst>
                </a:gridCol>
              </a:tblGrid>
              <a:tr h="493344">
                <a:tc>
                  <a:txBody>
                    <a:bodyPr/>
                    <a:lstStyle/>
                    <a:p>
                      <a:pPr algn="ctr"/>
                      <a:endParaRPr lang="en-US" dirty="0"/>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tc>
                  <a:txBody>
                    <a:bodyPr/>
                    <a:lstStyle/>
                    <a:p>
                      <a:pPr algn="ctr"/>
                      <a:r>
                        <a:rPr lang="en-US" dirty="0"/>
                        <a:t>Planning</a:t>
                      </a:r>
                      <a:r>
                        <a:rPr lang="en-US"/>
                        <a:t>/Logistics</a:t>
                      </a:r>
                      <a:endParaRPr lang="en-US" dirty="0"/>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tc>
                  <a:txBody>
                    <a:bodyPr/>
                    <a:lstStyle/>
                    <a:p>
                      <a:pPr algn="ctr"/>
                      <a:r>
                        <a:rPr lang="en-US" dirty="0"/>
                        <a:t>Design</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tc>
                  <a:txBody>
                    <a:bodyPr/>
                    <a:lstStyle/>
                    <a:p>
                      <a:pPr algn="ctr"/>
                      <a:r>
                        <a:rPr lang="en-US" dirty="0"/>
                        <a:t>Styling</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tc>
                  <a:txBody>
                    <a:bodyPr/>
                    <a:lstStyle/>
                    <a:p>
                      <a:pPr algn="ctr"/>
                      <a:r>
                        <a:rPr lang="en-US" dirty="0"/>
                        <a:t>Development</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2193002138"/>
                  </a:ext>
                </a:extLst>
              </a:tr>
              <a:tr h="493344">
                <a:tc>
                  <a:txBody>
                    <a:bodyPr/>
                    <a:lstStyle/>
                    <a:p>
                      <a:pPr marL="342900" indent="-342900" algn="ctr">
                        <a:buAutoNum type="alphaUcPeriod"/>
                      </a:pPr>
                      <a:r>
                        <a:rPr lang="en-US" dirty="0">
                          <a:solidFill>
                            <a:schemeClr val="tx1"/>
                          </a:solidFill>
                        </a:rPr>
                        <a:t>Wilkinson</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Senior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Senior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Lead</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Junior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2611538"/>
                  </a:ext>
                </a:extLst>
              </a:tr>
              <a:tr h="493344">
                <a:tc>
                  <a:txBody>
                    <a:bodyPr/>
                    <a:lstStyle/>
                    <a:p>
                      <a:pPr algn="ctr"/>
                      <a:r>
                        <a:rPr lang="en-US" dirty="0">
                          <a:solidFill>
                            <a:schemeClr val="tx1"/>
                          </a:solidFill>
                        </a:rPr>
                        <a:t>H. </a:t>
                      </a:r>
                      <a:r>
                        <a:rPr lang="en-US" dirty="0" err="1">
                          <a:solidFill>
                            <a:schemeClr val="tx1"/>
                          </a:solidFill>
                        </a:rPr>
                        <a:t>Steffner</a:t>
                      </a:r>
                      <a:endParaRPr lang="en-US" dirty="0">
                        <a:solidFill>
                          <a:schemeClr val="tx1"/>
                        </a:solidFill>
                      </a:endParaRP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Senior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Junior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Junior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Lead</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0915798"/>
                  </a:ext>
                </a:extLst>
              </a:tr>
              <a:tr h="493344">
                <a:tc>
                  <a:txBody>
                    <a:bodyPr/>
                    <a:lstStyle/>
                    <a:p>
                      <a:pPr algn="ctr"/>
                      <a:r>
                        <a:rPr lang="en-US" dirty="0">
                          <a:solidFill>
                            <a:schemeClr val="tx1"/>
                          </a:solidFill>
                        </a:rPr>
                        <a:t>J. Gossett</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Senior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Lead</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Senior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Junior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96691047"/>
                  </a:ext>
                </a:extLst>
              </a:tr>
              <a:tr h="493344">
                <a:tc>
                  <a:txBody>
                    <a:bodyPr/>
                    <a:lstStyle/>
                    <a:p>
                      <a:pPr algn="ctr"/>
                      <a:r>
                        <a:rPr lang="en-US" dirty="0">
                          <a:solidFill>
                            <a:schemeClr val="tx1"/>
                          </a:solidFill>
                        </a:rPr>
                        <a:t>M. Lyjak</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Lead</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Junior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Junior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Senior</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21269701"/>
                  </a:ext>
                </a:extLst>
              </a:tr>
            </a:tbl>
          </a:graphicData>
        </a:graphic>
      </p:graphicFrame>
      <p:sp>
        <p:nvSpPr>
          <p:cNvPr id="15" name="Footer Placeholder 14">
            <a:extLst>
              <a:ext uri="{FF2B5EF4-FFF2-40B4-BE49-F238E27FC236}">
                <a16:creationId xmlns:a16="http://schemas.microsoft.com/office/drawing/2014/main" id="{CD05A243-8080-4F6D-8538-65CDDF891BA6}"/>
              </a:ext>
            </a:extLst>
          </p:cNvPr>
          <p:cNvSpPr>
            <a:spLocks noGrp="1"/>
          </p:cNvSpPr>
          <p:nvPr>
            <p:ph type="ftr" sz="quarter" idx="11"/>
          </p:nvPr>
        </p:nvSpPr>
        <p:spPr>
          <a:xfrm>
            <a:off x="3359150" y="6507212"/>
            <a:ext cx="6379210" cy="153888"/>
          </a:xfrm>
        </p:spPr>
        <p:txBody>
          <a:bodyPr/>
          <a:lstStyle/>
          <a:p>
            <a:r>
              <a:rPr lang="en-US" dirty="0"/>
              <a:t>G-10 Concert Lounge</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a:t>
            </a:fld>
            <a:endParaRPr lang="en-US"/>
          </a:p>
        </p:txBody>
      </p:sp>
      <p:sp>
        <p:nvSpPr>
          <p:cNvPr id="7" name="Date Placeholder 3">
            <a:extLst>
              <a:ext uri="{FF2B5EF4-FFF2-40B4-BE49-F238E27FC236}">
                <a16:creationId xmlns:a16="http://schemas.microsoft.com/office/drawing/2014/main" id="{ED2CA4A3-703B-9562-8588-77A5BF33ED16}"/>
              </a:ext>
            </a:extLst>
          </p:cNvPr>
          <p:cNvSpPr>
            <a:spLocks noGrp="1"/>
          </p:cNvSpPr>
          <p:nvPr>
            <p:ph type="dt" sz="half" idx="10"/>
          </p:nvPr>
        </p:nvSpPr>
        <p:spPr>
          <a:xfrm>
            <a:off x="550863" y="6507212"/>
            <a:ext cx="2628900" cy="153888"/>
          </a:xfrm>
        </p:spPr>
        <p:txBody>
          <a:bodyPr/>
          <a:lstStyle/>
          <a:p>
            <a:r>
              <a:rPr lang="en-US" dirty="0"/>
              <a:t>Friday, July 8, 2022</a:t>
            </a:r>
          </a:p>
        </p:txBody>
      </p:sp>
    </p:spTree>
    <p:extLst>
      <p:ext uri="{BB962C8B-B14F-4D97-AF65-F5344CB8AC3E}">
        <p14:creationId xmlns:p14="http://schemas.microsoft.com/office/powerpoint/2010/main" val="24969477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E174092-82D3-44E0-8948-4096232ED0A7}"/>
              </a:ext>
            </a:extLst>
          </p:cNvPr>
          <p:cNvSpPr>
            <a:spLocks noGrp="1"/>
          </p:cNvSpPr>
          <p:nvPr>
            <p:ph type="title"/>
          </p:nvPr>
        </p:nvSpPr>
        <p:spPr>
          <a:xfrm>
            <a:off x="107517" y="196900"/>
            <a:ext cx="11091600" cy="1332000"/>
          </a:xfrm>
        </p:spPr>
        <p:txBody>
          <a:bodyPr/>
          <a:lstStyle/>
          <a:p>
            <a:r>
              <a:rPr lang="en-US" dirty="0"/>
              <a:t>Website Screenshot</a:t>
            </a:r>
          </a:p>
        </p:txBody>
      </p:sp>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7</a:t>
            </a:fld>
            <a:endParaRPr lang="en-US"/>
          </a:p>
        </p:txBody>
      </p:sp>
      <p:sp>
        <p:nvSpPr>
          <p:cNvPr id="9" name="Footer Placeholder 14">
            <a:extLst>
              <a:ext uri="{FF2B5EF4-FFF2-40B4-BE49-F238E27FC236}">
                <a16:creationId xmlns:a16="http://schemas.microsoft.com/office/drawing/2014/main" id="{C58AE1E6-680B-697D-BF21-008688FD5FD6}"/>
              </a:ext>
            </a:extLst>
          </p:cNvPr>
          <p:cNvSpPr>
            <a:spLocks noGrp="1"/>
          </p:cNvSpPr>
          <p:nvPr>
            <p:ph type="ftr" sz="quarter" idx="11"/>
          </p:nvPr>
        </p:nvSpPr>
        <p:spPr>
          <a:xfrm>
            <a:off x="3359150" y="6507212"/>
            <a:ext cx="6379210" cy="153888"/>
          </a:xfrm>
        </p:spPr>
        <p:txBody>
          <a:bodyPr/>
          <a:lstStyle/>
          <a:p>
            <a:r>
              <a:rPr lang="en-US" dirty="0"/>
              <a:t>G-10 Concert Lounge</a:t>
            </a:r>
          </a:p>
        </p:txBody>
      </p:sp>
      <p:sp>
        <p:nvSpPr>
          <p:cNvPr id="10" name="Date Placeholder 3">
            <a:extLst>
              <a:ext uri="{FF2B5EF4-FFF2-40B4-BE49-F238E27FC236}">
                <a16:creationId xmlns:a16="http://schemas.microsoft.com/office/drawing/2014/main" id="{BDD02D88-254B-ADDD-EDC6-33B843459FB3}"/>
              </a:ext>
            </a:extLst>
          </p:cNvPr>
          <p:cNvSpPr>
            <a:spLocks noGrp="1"/>
          </p:cNvSpPr>
          <p:nvPr>
            <p:ph type="dt" sz="half" idx="10"/>
          </p:nvPr>
        </p:nvSpPr>
        <p:spPr>
          <a:xfrm>
            <a:off x="550863" y="6507212"/>
            <a:ext cx="2628900" cy="153888"/>
          </a:xfrm>
        </p:spPr>
        <p:txBody>
          <a:bodyPr/>
          <a:lstStyle/>
          <a:p>
            <a:r>
              <a:rPr lang="en-US" dirty="0"/>
              <a:t>Friday, July 8, 2022</a:t>
            </a:r>
          </a:p>
        </p:txBody>
      </p:sp>
      <p:pic>
        <p:nvPicPr>
          <p:cNvPr id="3" name="Picture 2" descr="Graphical user interface, website&#10;&#10;Description automatically generated">
            <a:extLst>
              <a:ext uri="{FF2B5EF4-FFF2-40B4-BE49-F238E27FC236}">
                <a16:creationId xmlns:a16="http://schemas.microsoft.com/office/drawing/2014/main" id="{C2DDD381-C0B1-4521-C3CE-FE54FFC010E2}"/>
              </a:ext>
            </a:extLst>
          </p:cNvPr>
          <p:cNvPicPr>
            <a:picLocks noChangeAspect="1"/>
          </p:cNvPicPr>
          <p:nvPr/>
        </p:nvPicPr>
        <p:blipFill>
          <a:blip r:embed="rId2"/>
          <a:stretch>
            <a:fillRect/>
          </a:stretch>
        </p:blipFill>
        <p:spPr>
          <a:xfrm>
            <a:off x="0" y="831273"/>
            <a:ext cx="12192000" cy="5578763"/>
          </a:xfrm>
          <a:prstGeom prst="rect">
            <a:avLst/>
          </a:prstGeom>
        </p:spPr>
      </p:pic>
    </p:spTree>
    <p:extLst>
      <p:ext uri="{BB962C8B-B14F-4D97-AF65-F5344CB8AC3E}">
        <p14:creationId xmlns:p14="http://schemas.microsoft.com/office/powerpoint/2010/main" val="3740286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User Case Scenario</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lstStyle/>
          <a:p>
            <a:pPr>
              <a:spcAft>
                <a:spcPts val="0"/>
              </a:spcAft>
            </a:pPr>
            <a:r>
              <a:rPr lang="en-US" dirty="0"/>
              <a:t>Extremely Busy</a:t>
            </a:r>
          </a:p>
          <a:p>
            <a:pPr>
              <a:spcAft>
                <a:spcPts val="0"/>
              </a:spcAft>
            </a:pPr>
            <a:r>
              <a:rPr lang="en-US" dirty="0"/>
              <a:t>Makes a lot of money</a:t>
            </a:r>
          </a:p>
          <a:p>
            <a:pPr lvl="1">
              <a:spcAft>
                <a:spcPts val="0"/>
              </a:spcAft>
            </a:pPr>
            <a:r>
              <a:rPr lang="en-US" dirty="0"/>
              <a:t>Programming</a:t>
            </a:r>
          </a:p>
          <a:p>
            <a:pPr lvl="1">
              <a:spcAft>
                <a:spcPts val="0"/>
              </a:spcAft>
            </a:pPr>
            <a:r>
              <a:rPr lang="en-US" dirty="0"/>
              <a:t>Consulting</a:t>
            </a:r>
          </a:p>
          <a:p>
            <a:pPr lvl="1">
              <a:spcAft>
                <a:spcPts val="0"/>
              </a:spcAft>
            </a:pPr>
            <a:r>
              <a:rPr lang="en-US" dirty="0"/>
              <a:t>Instructor</a:t>
            </a:r>
          </a:p>
          <a:p>
            <a:pPr>
              <a:spcAft>
                <a:spcPts val="0"/>
              </a:spcAft>
            </a:pPr>
            <a:r>
              <a:rPr lang="en-US" dirty="0"/>
              <a:t>Doesn’t have a lot of time</a:t>
            </a:r>
          </a:p>
          <a:p>
            <a:pPr>
              <a:spcAft>
                <a:spcPts val="0"/>
              </a:spcAft>
            </a:pPr>
            <a:r>
              <a:rPr lang="en-US" dirty="0"/>
              <a:t>Avid Gamer</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pPr algn="ctr"/>
            <a:r>
              <a:rPr lang="en-US" sz="2800" b="1" u="sng" dirty="0"/>
              <a:t>Scenario</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lstStyle/>
          <a:p>
            <a:r>
              <a:rPr lang="en-US" dirty="0"/>
              <a:t>Meets another person playing a game</a:t>
            </a:r>
          </a:p>
          <a:p>
            <a:pPr lvl="1"/>
            <a:r>
              <a:rPr lang="en-US" dirty="0"/>
              <a:t>Let’s say Lost Ark (it is a MULTI-PLAYER game after all..)</a:t>
            </a:r>
          </a:p>
          <a:p>
            <a:r>
              <a:rPr lang="en-US" dirty="0"/>
              <a:t>They find they live in the same area</a:t>
            </a:r>
          </a:p>
          <a:p>
            <a:r>
              <a:rPr lang="en-US" dirty="0"/>
              <a:t>The person invites our hypothetical user to a concert</a:t>
            </a:r>
          </a:p>
          <a:p>
            <a:r>
              <a:rPr lang="en-US" dirty="0"/>
              <a:t>The User says they’d love to go to the concert</a:t>
            </a:r>
          </a:p>
          <a:p>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8</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Text Placeholder 2">
            <a:extLst>
              <a:ext uri="{FF2B5EF4-FFF2-40B4-BE49-F238E27FC236}">
                <a16:creationId xmlns:a16="http://schemas.microsoft.com/office/drawing/2014/main" id="{721E0A37-94DC-93B8-E153-738B3ED91FDF}"/>
              </a:ext>
            </a:extLst>
          </p:cNvPr>
          <p:cNvSpPr>
            <a:spLocks noGrp="1"/>
          </p:cNvSpPr>
          <p:nvPr>
            <p:ph type="body" idx="1"/>
          </p:nvPr>
        </p:nvSpPr>
        <p:spPr/>
        <p:txBody>
          <a:bodyPr/>
          <a:lstStyle/>
          <a:p>
            <a:pPr algn="ctr"/>
            <a:r>
              <a:rPr lang="en-US" sz="2800" b="1" u="sng" dirty="0"/>
              <a:t>User</a:t>
            </a:r>
          </a:p>
        </p:txBody>
      </p:sp>
      <p:sp>
        <p:nvSpPr>
          <p:cNvPr id="16" name="Footer Placeholder 14">
            <a:extLst>
              <a:ext uri="{FF2B5EF4-FFF2-40B4-BE49-F238E27FC236}">
                <a16:creationId xmlns:a16="http://schemas.microsoft.com/office/drawing/2014/main" id="{0B71E616-F17D-8118-7C3B-15A160601758}"/>
              </a:ext>
            </a:extLst>
          </p:cNvPr>
          <p:cNvSpPr>
            <a:spLocks noGrp="1"/>
          </p:cNvSpPr>
          <p:nvPr>
            <p:ph type="ftr" sz="quarter" idx="11"/>
          </p:nvPr>
        </p:nvSpPr>
        <p:spPr>
          <a:xfrm>
            <a:off x="3359150" y="6507212"/>
            <a:ext cx="6379210" cy="153888"/>
          </a:xfrm>
        </p:spPr>
        <p:txBody>
          <a:bodyPr/>
          <a:lstStyle/>
          <a:p>
            <a:r>
              <a:rPr lang="en-US" dirty="0"/>
              <a:t>G-10 Concert Lounge</a:t>
            </a:r>
          </a:p>
        </p:txBody>
      </p:sp>
      <p:sp>
        <p:nvSpPr>
          <p:cNvPr id="17" name="Date Placeholder 3">
            <a:extLst>
              <a:ext uri="{FF2B5EF4-FFF2-40B4-BE49-F238E27FC236}">
                <a16:creationId xmlns:a16="http://schemas.microsoft.com/office/drawing/2014/main" id="{A09D5BD5-BF26-EA38-D3AC-88136B580DDC}"/>
              </a:ext>
            </a:extLst>
          </p:cNvPr>
          <p:cNvSpPr>
            <a:spLocks noGrp="1"/>
          </p:cNvSpPr>
          <p:nvPr>
            <p:ph type="dt" sz="half" idx="10"/>
          </p:nvPr>
        </p:nvSpPr>
        <p:spPr>
          <a:xfrm>
            <a:off x="550863" y="6507212"/>
            <a:ext cx="2628900" cy="153888"/>
          </a:xfrm>
        </p:spPr>
        <p:txBody>
          <a:bodyPr/>
          <a:lstStyle/>
          <a:p>
            <a:r>
              <a:rPr lang="en-US" dirty="0"/>
              <a:t>Friday, July 8, 2022</a:t>
            </a:r>
          </a:p>
        </p:txBody>
      </p:sp>
    </p:spTree>
    <p:extLst>
      <p:ext uri="{BB962C8B-B14F-4D97-AF65-F5344CB8AC3E}">
        <p14:creationId xmlns:p14="http://schemas.microsoft.com/office/powerpoint/2010/main" val="3891345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7788B34-4190-4916-9048-47720EA5ABF1}"/>
              </a:ext>
            </a:extLst>
          </p:cNvPr>
          <p:cNvSpPr>
            <a:spLocks noGrp="1"/>
          </p:cNvSpPr>
          <p:nvPr>
            <p:ph type="title"/>
          </p:nvPr>
        </p:nvSpPr>
        <p:spPr>
          <a:xfrm>
            <a:off x="550862" y="549275"/>
            <a:ext cx="11097551" cy="1332000"/>
          </a:xfrm>
        </p:spPr>
        <p:txBody>
          <a:bodyPr/>
          <a:lstStyle/>
          <a:p>
            <a:r>
              <a:rPr lang="en-US" dirty="0"/>
              <a:t>User Case Scenario </a:t>
            </a:r>
            <a:r>
              <a:rPr lang="en-US" dirty="0" err="1"/>
              <a:t>Cont</a:t>
            </a:r>
            <a:r>
              <a:rPr lang="en-US" dirty="0"/>
              <a:t>…</a:t>
            </a:r>
          </a:p>
        </p:txBody>
      </p:sp>
      <p:sp>
        <p:nvSpPr>
          <p:cNvPr id="8" name="Text Placeholder 7">
            <a:extLst>
              <a:ext uri="{FF2B5EF4-FFF2-40B4-BE49-F238E27FC236}">
                <a16:creationId xmlns:a16="http://schemas.microsoft.com/office/drawing/2014/main" id="{ABA415A0-3B77-43FB-A408-5F1DA4B0AAFA}"/>
              </a:ext>
            </a:extLst>
          </p:cNvPr>
          <p:cNvSpPr>
            <a:spLocks noGrp="1"/>
          </p:cNvSpPr>
          <p:nvPr>
            <p:ph type="body" idx="1"/>
          </p:nvPr>
        </p:nvSpPr>
        <p:spPr>
          <a:xfrm>
            <a:off x="550864" y="1731375"/>
            <a:ext cx="3563936" cy="535354"/>
          </a:xfrm>
        </p:spPr>
        <p:txBody>
          <a:bodyPr/>
          <a:lstStyle/>
          <a:p>
            <a:r>
              <a:rPr lang="en-US" dirty="0"/>
              <a:t>The Problem</a:t>
            </a:r>
          </a:p>
        </p:txBody>
      </p:sp>
      <p:sp>
        <p:nvSpPr>
          <p:cNvPr id="9" name="Content Placeholder 8">
            <a:extLst>
              <a:ext uri="{FF2B5EF4-FFF2-40B4-BE49-F238E27FC236}">
                <a16:creationId xmlns:a16="http://schemas.microsoft.com/office/drawing/2014/main" id="{8598ECEC-4413-4244-8F21-0076EC511806}"/>
              </a:ext>
            </a:extLst>
          </p:cNvPr>
          <p:cNvSpPr>
            <a:spLocks noGrp="1"/>
          </p:cNvSpPr>
          <p:nvPr>
            <p:ph sz="half" idx="2"/>
          </p:nvPr>
        </p:nvSpPr>
        <p:spPr>
          <a:xfrm>
            <a:off x="559476" y="2432304"/>
            <a:ext cx="3563936" cy="3515555"/>
          </a:xfrm>
        </p:spPr>
        <p:txBody>
          <a:bodyPr>
            <a:normAutofit fontScale="85000" lnSpcReduction="10000"/>
          </a:bodyPr>
          <a:lstStyle/>
          <a:p>
            <a:pPr lvl="0"/>
            <a:r>
              <a:rPr lang="en-US" dirty="0"/>
              <a:t>Our Hypothetical User only remembers the name of the band</a:t>
            </a:r>
          </a:p>
          <a:p>
            <a:pPr lvl="1"/>
            <a:r>
              <a:rPr lang="en-US" dirty="0"/>
              <a:t>He only knows about one band, Breaking Benjamins….</a:t>
            </a:r>
          </a:p>
          <a:p>
            <a:pPr lvl="0"/>
            <a:r>
              <a:rPr lang="en-US" dirty="0"/>
              <a:t>They don’t remember where the concert it located or when it’s occurring</a:t>
            </a:r>
          </a:p>
          <a:p>
            <a:pPr lvl="0"/>
            <a:r>
              <a:rPr lang="en-US" dirty="0"/>
              <a:t>They don’t even know any information about the band (songs, members etc..)</a:t>
            </a:r>
          </a:p>
          <a:p>
            <a:pPr lvl="0"/>
            <a:r>
              <a:rPr lang="en-US" dirty="0"/>
              <a:t>What will they do?????</a:t>
            </a:r>
          </a:p>
          <a:p>
            <a:endParaRPr lang="en-US" dirty="0"/>
          </a:p>
          <a:p>
            <a:pPr lvl="0"/>
            <a:endParaRPr lang="en-US" dirty="0"/>
          </a:p>
          <a:p>
            <a:endParaRPr lang="en-US" dirty="0"/>
          </a:p>
        </p:txBody>
      </p:sp>
      <p:sp>
        <p:nvSpPr>
          <p:cNvPr id="12" name="Text Placeholder 11">
            <a:extLst>
              <a:ext uri="{FF2B5EF4-FFF2-40B4-BE49-F238E27FC236}">
                <a16:creationId xmlns:a16="http://schemas.microsoft.com/office/drawing/2014/main" id="{3A63626D-0E6E-4023-ABFC-A744C9862159}"/>
              </a:ext>
            </a:extLst>
          </p:cNvPr>
          <p:cNvSpPr>
            <a:spLocks noGrp="1"/>
          </p:cNvSpPr>
          <p:nvPr>
            <p:ph type="body" sz="quarter" idx="13"/>
          </p:nvPr>
        </p:nvSpPr>
        <p:spPr>
          <a:xfrm>
            <a:off x="4341573" y="1731375"/>
            <a:ext cx="3566160" cy="535354"/>
          </a:xfrm>
        </p:spPr>
        <p:txBody>
          <a:bodyPr/>
          <a:lstStyle/>
          <a:p>
            <a:r>
              <a:rPr lang="en-US" dirty="0"/>
              <a:t>The Solution</a:t>
            </a:r>
          </a:p>
        </p:txBody>
      </p:sp>
      <p:sp>
        <p:nvSpPr>
          <p:cNvPr id="13" name="Content Placeholder 12">
            <a:extLst>
              <a:ext uri="{FF2B5EF4-FFF2-40B4-BE49-F238E27FC236}">
                <a16:creationId xmlns:a16="http://schemas.microsoft.com/office/drawing/2014/main" id="{258E9390-685C-4BAD-BFAD-EC56E81C4745}"/>
              </a:ext>
            </a:extLst>
          </p:cNvPr>
          <p:cNvSpPr>
            <a:spLocks noGrp="1"/>
          </p:cNvSpPr>
          <p:nvPr>
            <p:ph sz="quarter" idx="14"/>
          </p:nvPr>
        </p:nvSpPr>
        <p:spPr>
          <a:xfrm>
            <a:off x="4341573" y="2427370"/>
            <a:ext cx="3508755" cy="3515555"/>
          </a:xfrm>
        </p:spPr>
        <p:txBody>
          <a:bodyPr>
            <a:normAutofit fontScale="85000" lnSpcReduction="10000"/>
          </a:bodyPr>
          <a:lstStyle/>
          <a:p>
            <a:pPr lvl="0"/>
            <a:r>
              <a:rPr lang="en-US" dirty="0"/>
              <a:t>The User goes to G-10’s Concert Lounge</a:t>
            </a:r>
          </a:p>
          <a:p>
            <a:pPr lvl="0"/>
            <a:r>
              <a:rPr lang="en-US" dirty="0"/>
              <a:t>They select their state and type in the band name </a:t>
            </a:r>
          </a:p>
          <a:p>
            <a:pPr lvl="0"/>
            <a:r>
              <a:rPr lang="en-US" dirty="0"/>
              <a:t>The receive options showing the location and time of the band’s performance</a:t>
            </a:r>
          </a:p>
          <a:p>
            <a:r>
              <a:rPr lang="en-US" dirty="0"/>
              <a:t>They use the search bar in the top right to look up the band’s information so now they are an expert.</a:t>
            </a:r>
          </a:p>
          <a:p>
            <a:r>
              <a:rPr lang="en-US" dirty="0"/>
              <a:t>They can even listen to some of the band’s tracks using the Pandora link in the Carousel</a:t>
            </a:r>
          </a:p>
        </p:txBody>
      </p:sp>
      <p:sp>
        <p:nvSpPr>
          <p:cNvPr id="10" name="Text Placeholder 9">
            <a:extLst>
              <a:ext uri="{FF2B5EF4-FFF2-40B4-BE49-F238E27FC236}">
                <a16:creationId xmlns:a16="http://schemas.microsoft.com/office/drawing/2014/main" id="{34A9BC34-CFDB-4D7A-8D6C-1CE608D0909F}"/>
              </a:ext>
            </a:extLst>
          </p:cNvPr>
          <p:cNvSpPr>
            <a:spLocks noGrp="1"/>
          </p:cNvSpPr>
          <p:nvPr>
            <p:ph type="body" sz="quarter" idx="3"/>
          </p:nvPr>
        </p:nvSpPr>
        <p:spPr>
          <a:xfrm>
            <a:off x="8139659" y="1731375"/>
            <a:ext cx="3566160" cy="535354"/>
          </a:xfrm>
        </p:spPr>
        <p:txBody>
          <a:bodyPr/>
          <a:lstStyle/>
          <a:p>
            <a:r>
              <a:rPr lang="en-US" dirty="0"/>
              <a:t>Resolution</a:t>
            </a:r>
          </a:p>
        </p:txBody>
      </p:sp>
      <p:sp>
        <p:nvSpPr>
          <p:cNvPr id="11" name="Content Placeholder 10">
            <a:extLst>
              <a:ext uri="{FF2B5EF4-FFF2-40B4-BE49-F238E27FC236}">
                <a16:creationId xmlns:a16="http://schemas.microsoft.com/office/drawing/2014/main" id="{1D014E48-5DD9-49CE-AD5B-0FEF69204F68}"/>
              </a:ext>
            </a:extLst>
          </p:cNvPr>
          <p:cNvSpPr>
            <a:spLocks noGrp="1"/>
          </p:cNvSpPr>
          <p:nvPr>
            <p:ph sz="quarter" idx="4"/>
          </p:nvPr>
        </p:nvSpPr>
        <p:spPr>
          <a:xfrm>
            <a:off x="8139659" y="2427370"/>
            <a:ext cx="3508755" cy="3515555"/>
          </a:xfrm>
        </p:spPr>
        <p:txBody>
          <a:bodyPr>
            <a:normAutofit fontScale="85000" lnSpcReduction="10000"/>
          </a:bodyPr>
          <a:lstStyle/>
          <a:p>
            <a:pPr lvl="0"/>
            <a:r>
              <a:rPr lang="en-US" dirty="0"/>
              <a:t>*Gasp* Disaster! The user needs to purchase two more tickets (for their parents)  to the concert.</a:t>
            </a:r>
          </a:p>
          <a:p>
            <a:pPr lvl="1"/>
            <a:r>
              <a:rPr lang="en-US" dirty="0"/>
              <a:t>They use the carousel Ticketmaster link to buy more tickets</a:t>
            </a:r>
          </a:p>
          <a:p>
            <a:pPr lvl="0"/>
            <a:r>
              <a:rPr lang="en-US" dirty="0"/>
              <a:t>The user, friend and parents all go to the concert and have a great time!</a:t>
            </a:r>
          </a:p>
          <a:p>
            <a:pPr lvl="0"/>
            <a:r>
              <a:rPr lang="en-US" dirty="0"/>
              <a:t>The User impresses his friend with their knowledge about the band and their ability to sing along with the songs</a:t>
            </a:r>
          </a:p>
          <a:p>
            <a:pPr lvl="0"/>
            <a:r>
              <a:rPr lang="en-US" dirty="0"/>
              <a:t>The parents are thrilled because soon they may have grandbabies. </a:t>
            </a:r>
          </a:p>
          <a:p>
            <a:pPr marL="0" indent="0">
              <a:buNone/>
            </a:pPr>
            <a:endParaRPr lang="en-US" dirty="0"/>
          </a:p>
        </p:txBody>
      </p:sp>
      <p:sp>
        <p:nvSpPr>
          <p:cNvPr id="16" name="Slide Number Placeholder 15">
            <a:extLst>
              <a:ext uri="{FF2B5EF4-FFF2-40B4-BE49-F238E27FC236}">
                <a16:creationId xmlns:a16="http://schemas.microsoft.com/office/drawing/2014/main" id="{CF0A8666-4477-461C-A79D-E91232EE973E}"/>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9</a:t>
            </a:fld>
            <a:endParaRPr lang="en-US"/>
          </a:p>
        </p:txBody>
      </p:sp>
      <p:sp>
        <p:nvSpPr>
          <p:cNvPr id="17" name="Footer Placeholder 14">
            <a:extLst>
              <a:ext uri="{FF2B5EF4-FFF2-40B4-BE49-F238E27FC236}">
                <a16:creationId xmlns:a16="http://schemas.microsoft.com/office/drawing/2014/main" id="{BD067879-9037-F428-E695-64367995D301}"/>
              </a:ext>
            </a:extLst>
          </p:cNvPr>
          <p:cNvSpPr>
            <a:spLocks noGrp="1"/>
          </p:cNvSpPr>
          <p:nvPr>
            <p:ph type="ftr" sz="quarter" idx="11"/>
          </p:nvPr>
        </p:nvSpPr>
        <p:spPr>
          <a:xfrm>
            <a:off x="3359150" y="6507212"/>
            <a:ext cx="6379210" cy="153888"/>
          </a:xfrm>
        </p:spPr>
        <p:txBody>
          <a:bodyPr/>
          <a:lstStyle/>
          <a:p>
            <a:r>
              <a:rPr lang="en-US" dirty="0"/>
              <a:t>G-10 Concert Lounge</a:t>
            </a:r>
          </a:p>
        </p:txBody>
      </p:sp>
      <p:sp>
        <p:nvSpPr>
          <p:cNvPr id="18" name="Date Placeholder 3">
            <a:extLst>
              <a:ext uri="{FF2B5EF4-FFF2-40B4-BE49-F238E27FC236}">
                <a16:creationId xmlns:a16="http://schemas.microsoft.com/office/drawing/2014/main" id="{BB7DA330-FBE5-98D1-EAE3-183CD9CF0080}"/>
              </a:ext>
            </a:extLst>
          </p:cNvPr>
          <p:cNvSpPr>
            <a:spLocks noGrp="1"/>
          </p:cNvSpPr>
          <p:nvPr>
            <p:ph type="dt" sz="half" idx="10"/>
          </p:nvPr>
        </p:nvSpPr>
        <p:spPr>
          <a:xfrm>
            <a:off x="550863" y="6507212"/>
            <a:ext cx="2628900" cy="153888"/>
          </a:xfrm>
        </p:spPr>
        <p:txBody>
          <a:bodyPr/>
          <a:lstStyle/>
          <a:p>
            <a:r>
              <a:rPr lang="en-US" dirty="0"/>
              <a:t>Friday, July 8, 2022</a:t>
            </a:r>
          </a:p>
        </p:txBody>
      </p:sp>
    </p:spTree>
    <p:extLst>
      <p:ext uri="{BB962C8B-B14F-4D97-AF65-F5344CB8AC3E}">
        <p14:creationId xmlns:p14="http://schemas.microsoft.com/office/powerpoint/2010/main" val="1420547054"/>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3.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{A18C7A9D-B3E6-4D58-ACE4-2B38A5EB826A}tf33713516_win32</Template>
  <TotalTime>353</TotalTime>
  <Words>760</Words>
  <Application>Microsoft Office PowerPoint</Application>
  <PresentationFormat>Widescreen</PresentationFormat>
  <Paragraphs>160</Paragraphs>
  <Slides>12</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Gill Sans MT</vt:lpstr>
      <vt:lpstr>Symbol</vt:lpstr>
      <vt:lpstr>Walbaum Display</vt:lpstr>
      <vt:lpstr>3DFloatVTI</vt:lpstr>
      <vt:lpstr>G-10 Concert Lounge</vt:lpstr>
      <vt:lpstr>Introduction</vt:lpstr>
      <vt:lpstr>Topics</vt:lpstr>
      <vt:lpstr>An easy way to search for band information and concert locations</vt:lpstr>
      <vt:lpstr>Technologies Used</vt:lpstr>
      <vt:lpstr>Tasks and Roles</vt:lpstr>
      <vt:lpstr>Website Screenshot</vt:lpstr>
      <vt:lpstr>User Case Scenario</vt:lpstr>
      <vt:lpstr>User Case Scenario Cont…</vt:lpstr>
      <vt:lpstr>Future Additions</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G-10 Concert Lounge</dc:title>
  <dc:creator>Matt Lyjak</dc:creator>
  <cp:lastModifiedBy>Matt Lyjak</cp:lastModifiedBy>
  <cp:revision>10</cp:revision>
  <dcterms:created xsi:type="dcterms:W3CDTF">2022-07-07T14:02:20Z</dcterms:created>
  <dcterms:modified xsi:type="dcterms:W3CDTF">2022-07-08T01:58:01Z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